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7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45"/>
    <p:restoredTop sz="76876"/>
  </p:normalViewPr>
  <p:slideViewPr>
    <p:cSldViewPr snapToGrid="0" snapToObjects="1">
      <p:cViewPr varScale="1">
        <p:scale>
          <a:sx n="87" d="100"/>
          <a:sy n="87" d="100"/>
        </p:scale>
        <p:origin x="10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247AB-B441-3742-8FFF-AD2851434D22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32A4B-6758-F04A-BD0E-D38EBFF24FD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963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32A4B-6758-F04A-BD0E-D38EBFF24FD7}" type="slidenum">
              <a:rPr lang="is-IS" smtClean="0"/>
              <a:t>1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69631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Sálfræðiritið kom út í desemberárið 2023 og innihélt 3 ritrýndar greinar sem fjölluðu um meðferðartryggð og próffræðgreinar. </a:t>
            </a:r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32A4B-6758-F04A-BD0E-D38EBFF24FD7}" type="slidenum">
              <a:rPr lang="is-IS" smtClean="0"/>
              <a:t>2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9230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32A4B-6758-F04A-BD0E-D38EBFF24FD7}" type="slidenum">
              <a:rPr lang="is-IS" smtClean="0"/>
              <a:t>3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00797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01EF1-7ED5-0141-A397-965467EF0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8FA2D9-CAEE-634A-B1FC-E1C2B22DA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93FFD-B0D6-6E45-9A43-36C13361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BD46F-AF0F-1542-AE21-6E04810D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A9D9E-CE90-6A48-911B-C8E8FD70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67083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50024-EE2B-6343-BED3-FA26FD9C2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D6FE9-8BC3-024F-865A-D04D34241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EE625-E728-C340-9C1F-5D571800C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B43B6-637E-5643-8217-E90FBCA8B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E5C4B-104B-584E-A2F7-55677B362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3704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43653-170F-4A48-B8C4-948F507B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69DDA-1A5D-CF45-9F30-C136C666E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66B9E-A5BB-9C44-9DAD-B519B818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9D150-E5DA-8744-8B6B-BD11AC3E5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5E4AF-3256-F84B-9838-086B71E1F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8627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A7FC-2089-1F44-BF2E-D114688C8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ED408-F891-894E-8D6E-1FD325DBDF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101FB7-E217-9041-82D8-60C1E75DE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CDD36C-1251-634A-ABEC-228995BDE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EA415-336D-774F-8BD3-B096D06C9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87696-A010-084E-8617-03DFCEC7B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4787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9D533-003C-FA49-9490-551A7983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3BDF2-D9F2-6940-BE61-B06FD6F99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3D21F6-47A5-3A43-91C5-A43B11F20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56A803-FD91-5643-8015-D71106DD3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3D4789-D96B-2B40-82F6-7FE1449DB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2DCC9-1347-0544-BEFF-39D140531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F66A66-8D2B-9745-B77C-1C9F3BD1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040C79-B4F8-3B40-B35F-C6D2B1EFF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9817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07288-DDD9-E748-A01C-2582AD17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FE4C22-619C-C34B-8DB5-5FA859D3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636930-CF7A-F546-9937-75954C76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98746F-24FA-2442-A371-7E255A95F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49566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97E3F2-903E-9C44-B338-6F90A5587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96E267-19EE-7C44-9123-C9FD51B0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65870-419D-AB48-A5E4-2D791359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9467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C856-D391-554C-BE26-53CEEC82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BF38E-DED7-E64F-8AA8-9B417C408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776F1-4001-544F-BAB1-DD01FFB18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26737-48BD-8347-9DED-8C3966124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D2E04-6616-E049-BF34-9BE5648BA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F5A26-641E-DF4D-A7B0-271CA09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18602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093EA-4B46-A84D-AF04-248A58D2B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2051B8-9A17-B346-AF56-B494D51D6A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B6F2B-F888-E74C-BF6C-D7213CFFA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E0832-8397-9B43-A38C-60E9CCBA5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39B63-C5E8-0140-8D06-5667D4BE9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8E472-8A74-8141-A3EC-FBAB08F85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61887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F9AAB-5AB0-C041-AB0C-62882F5A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758EF-187E-4646-8FE6-AE8D675EE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CE681-9844-3743-AB60-DBB7C471B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3157B-DE32-684A-8981-B81327325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64933-6C31-8A41-89F9-53A5A108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3269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FA32E-3B20-6046-9A72-E1DBF3B0B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ECA45C-8C5D-1940-B063-5F8D90BCA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BA826-FC36-074B-9C1D-8FB2EFDB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34E5-B1BA-D249-A061-860CCF08E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F5727-AE4B-A048-BE0D-1866765CC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06098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550437-AF13-A943-84D5-7704BF1A5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15C10-ECF4-7C4B-8C2F-8E4585C44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B3D54-715F-3A4B-8FE9-4D81A74114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1BB0F-AC38-F443-A2A7-48E971821DEF}" type="datetimeFigureOut">
              <a:rPr lang="is-IS" smtClean="0"/>
              <a:t>16.4.2024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7F427-9007-3441-8772-F49570EC3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0BD1-F560-2242-8F7E-761229316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8A652-4F3E-9D4B-8B4C-5038C93D7F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6120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48E3B5-9425-CB4D-8396-2CE90D580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960" y="-423563"/>
            <a:ext cx="6125964" cy="1906863"/>
          </a:xfrm>
        </p:spPr>
        <p:txBody>
          <a:bodyPr anchor="b">
            <a:normAutofit/>
          </a:bodyPr>
          <a:lstStyle/>
          <a:p>
            <a:r>
              <a:rPr lang="is-IS" b="1" dirty="0"/>
              <a:t>Sálfræðiritið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23AE3-1CDA-E444-8798-C9EE160F7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392" y="1696216"/>
            <a:ext cx="4907748" cy="5161784"/>
          </a:xfrm>
        </p:spPr>
        <p:txBody>
          <a:bodyPr>
            <a:normAutofit/>
          </a:bodyPr>
          <a:lstStyle/>
          <a:p>
            <a:r>
              <a:rPr lang="is-IS" dirty="0"/>
              <a:t>Ritstjórar 2023</a:t>
            </a:r>
          </a:p>
          <a:p>
            <a:pPr lvl="1"/>
            <a:r>
              <a:rPr lang="is-IS" sz="2800" dirty="0"/>
              <a:t>Sigurður Viðar</a:t>
            </a:r>
          </a:p>
          <a:p>
            <a:pPr lvl="1"/>
            <a:r>
              <a:rPr lang="is-IS" sz="2800" dirty="0"/>
              <a:t>Brynjar Halldórsson</a:t>
            </a:r>
          </a:p>
          <a:p>
            <a:pPr lvl="1"/>
            <a:r>
              <a:rPr lang="is-IS" sz="2800" dirty="0"/>
              <a:t>Tómas Kristjánsson</a:t>
            </a:r>
          </a:p>
          <a:p>
            <a:endParaRPr lang="is-IS" dirty="0"/>
          </a:p>
          <a:p>
            <a:r>
              <a:rPr lang="is-IS" dirty="0"/>
              <a:t>Ritstjórar 2024</a:t>
            </a:r>
          </a:p>
          <a:p>
            <a:pPr lvl="1"/>
            <a:r>
              <a:rPr lang="is-IS" sz="2800" dirty="0"/>
              <a:t>Sigurður Viðar</a:t>
            </a:r>
          </a:p>
          <a:p>
            <a:pPr lvl="1"/>
            <a:r>
              <a:rPr lang="is-IS" sz="2800" dirty="0"/>
              <a:t>Tómas Kristjánsson</a:t>
            </a:r>
          </a:p>
          <a:p>
            <a:endParaRPr lang="is-IS" sz="2000" dirty="0"/>
          </a:p>
        </p:txBody>
      </p:sp>
      <p:pic>
        <p:nvPicPr>
          <p:cNvPr id="1030" name="Picture 6" descr="IMG_6534">
            <a:extLst>
              <a:ext uri="{FF2B5EF4-FFF2-40B4-BE49-F238E27FC236}">
                <a16:creationId xmlns:a16="http://schemas.microsoft.com/office/drawing/2014/main" id="{E96F8456-3DB9-8945-A38E-DE183C2CD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1" r="-1" b="24526"/>
          <a:stretch/>
        </p:blipFill>
        <p:spPr bwMode="auto"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ómas Kristjánsson svhv (1)">
            <a:extLst>
              <a:ext uri="{FF2B5EF4-FFF2-40B4-BE49-F238E27FC236}">
                <a16:creationId xmlns:a16="http://schemas.microsoft.com/office/drawing/2014/main" id="{AAE5F347-B8B1-A144-B780-68E64EAC9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6" r="1" b="25273"/>
          <a:stretch/>
        </p:blipFill>
        <p:spPr bwMode="auto">
          <a:xfrm>
            <a:off x="5891840" y="234994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rynjar HALLDORSSON | Clinical Postdoctoral Research Fellow ...">
            <a:extLst>
              <a:ext uri="{FF2B5EF4-FFF2-40B4-BE49-F238E27FC236}">
                <a16:creationId xmlns:a16="http://schemas.microsoft.com/office/drawing/2014/main" id="{70405245-E850-304C-9BF6-4CA6C106BD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3" r="3" b="6581"/>
          <a:stretch/>
        </p:blipFill>
        <p:spPr bwMode="auto"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676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48E3B5-9425-CB4D-8396-2CE90D580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05" y="0"/>
            <a:ext cx="3888526" cy="1800526"/>
          </a:xfrm>
        </p:spPr>
        <p:txBody>
          <a:bodyPr>
            <a:normAutofit/>
          </a:bodyPr>
          <a:lstStyle/>
          <a:p>
            <a:pPr algn="ctr"/>
            <a:r>
              <a:rPr lang="is-IS" sz="4000" b="1" dirty="0"/>
              <a:t>Sálfræðiritið 2023</a:t>
            </a:r>
            <a:br>
              <a:rPr lang="is-IS" sz="4000" dirty="0"/>
            </a:br>
            <a:r>
              <a:rPr lang="is-IS" sz="1800" dirty="0"/>
              <a:t>28. árgangur</a:t>
            </a:r>
            <a:endParaRPr lang="is-I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23AE3-1CDA-E444-8798-C9EE160F7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504" y="1666381"/>
            <a:ext cx="4125753" cy="4767670"/>
          </a:xfrm>
        </p:spPr>
        <p:txBody>
          <a:bodyPr>
            <a:normAutofit fontScale="77500" lnSpcReduction="20000"/>
          </a:bodyPr>
          <a:lstStyle/>
          <a:p>
            <a:r>
              <a:rPr lang="is-IS" dirty="0"/>
              <a:t>Þrjár ritrýndar greinar</a:t>
            </a:r>
          </a:p>
          <a:p>
            <a:pPr lvl="1"/>
            <a:r>
              <a:rPr lang="en-GB" sz="2500" dirty="0" err="1"/>
              <a:t>Áhrif</a:t>
            </a:r>
            <a:r>
              <a:rPr lang="en-GB" sz="2500" dirty="0"/>
              <a:t> </a:t>
            </a:r>
            <a:r>
              <a:rPr lang="en-GB" sz="2500" dirty="0" err="1"/>
              <a:t>handleiðslu</a:t>
            </a:r>
            <a:r>
              <a:rPr lang="en-GB" sz="2500" dirty="0"/>
              <a:t> </a:t>
            </a:r>
            <a:r>
              <a:rPr lang="en-GB" sz="2500" dirty="0" err="1"/>
              <a:t>á</a:t>
            </a:r>
            <a:r>
              <a:rPr lang="en-GB" sz="2500" dirty="0"/>
              <a:t> </a:t>
            </a:r>
            <a:r>
              <a:rPr lang="en-GB" sz="2500" dirty="0" err="1"/>
              <a:t>meðferðartryggð</a:t>
            </a:r>
            <a:endParaRPr lang="is-IS" sz="2500" dirty="0"/>
          </a:p>
          <a:p>
            <a:pPr lvl="1"/>
            <a:r>
              <a:rPr lang="en-GB" sz="2500" dirty="0" err="1"/>
              <a:t>Gagnsemi</a:t>
            </a:r>
            <a:r>
              <a:rPr lang="en-GB" sz="2500" dirty="0"/>
              <a:t> CARS2-HF </a:t>
            </a:r>
            <a:r>
              <a:rPr lang="en-GB" sz="2500" dirty="0" err="1"/>
              <a:t>í</a:t>
            </a:r>
            <a:r>
              <a:rPr lang="en-GB" sz="2500" dirty="0"/>
              <a:t> </a:t>
            </a:r>
            <a:r>
              <a:rPr lang="en-GB" sz="2500" dirty="0" err="1"/>
              <a:t>skimun</a:t>
            </a:r>
            <a:r>
              <a:rPr lang="en-GB" sz="2500" dirty="0"/>
              <a:t> </a:t>
            </a:r>
            <a:r>
              <a:rPr lang="en-GB" sz="2500" dirty="0" err="1"/>
              <a:t>fyrir</a:t>
            </a:r>
            <a:r>
              <a:rPr lang="en-GB" sz="2500" dirty="0"/>
              <a:t> </a:t>
            </a:r>
            <a:r>
              <a:rPr lang="en-GB" sz="2500" dirty="0" err="1"/>
              <a:t>einhverfu</a:t>
            </a:r>
            <a:r>
              <a:rPr lang="en-GB" sz="2500" dirty="0"/>
              <a:t> </a:t>
            </a:r>
            <a:endParaRPr lang="is-IS" sz="2500" dirty="0"/>
          </a:p>
          <a:p>
            <a:pPr lvl="1"/>
            <a:r>
              <a:rPr lang="en-GB" sz="2500" dirty="0" err="1"/>
              <a:t>Staðfestandi</a:t>
            </a:r>
            <a:r>
              <a:rPr lang="en-GB" sz="2500" dirty="0"/>
              <a:t> </a:t>
            </a:r>
            <a:r>
              <a:rPr lang="en-GB" sz="2500" dirty="0" err="1"/>
              <a:t>þáttagreining</a:t>
            </a:r>
            <a:r>
              <a:rPr lang="en-GB" sz="2500" dirty="0"/>
              <a:t> SDQ</a:t>
            </a:r>
            <a:endParaRPr lang="is-IS" sz="2500" dirty="0"/>
          </a:p>
          <a:p>
            <a:r>
              <a:rPr lang="is-IS" dirty="0"/>
              <a:t>Tvær Bókarýnir</a:t>
            </a:r>
          </a:p>
          <a:p>
            <a:pPr lvl="1"/>
            <a:r>
              <a:rPr lang="is-IS" dirty="0"/>
              <a:t>Náðu tökum á þyngdinni með aðferðum HAM</a:t>
            </a:r>
          </a:p>
          <a:p>
            <a:pPr lvl="1"/>
            <a:r>
              <a:rPr lang="is-IS" dirty="0"/>
              <a:t>Súper kröftug</a:t>
            </a:r>
          </a:p>
          <a:p>
            <a:r>
              <a:rPr lang="is-IS" dirty="0"/>
              <a:t>Titlar lokaritgerða í framhaldsnámi í sálfræði frá HÍ og HR</a:t>
            </a:r>
          </a:p>
          <a:p>
            <a:r>
              <a:rPr lang="is-IS" dirty="0"/>
              <a:t>Ritið kom einungis út í rafrænni útgáfu </a:t>
            </a:r>
          </a:p>
          <a:p>
            <a:pPr lvl="1"/>
            <a:r>
              <a:rPr lang="is-IS" dirty="0"/>
              <a:t>Er gjaldfrjálst og aðgengilegt öllum</a:t>
            </a:r>
          </a:p>
        </p:txBody>
      </p:sp>
      <p:pic>
        <p:nvPicPr>
          <p:cNvPr id="6" name="Picture 5" descr="A cover of a magazine&#10;&#10;Description automatically generated">
            <a:extLst>
              <a:ext uri="{FF2B5EF4-FFF2-40B4-BE49-F238E27FC236}">
                <a16:creationId xmlns:a16="http://schemas.microsoft.com/office/drawing/2014/main" id="{B7072728-432C-1343-86AA-DA9AEFECB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803" y="643234"/>
            <a:ext cx="3961912" cy="559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41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E3B5-9425-CB4D-8396-2CE90D580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05" y="0"/>
            <a:ext cx="8847382" cy="1800526"/>
          </a:xfrm>
        </p:spPr>
        <p:txBody>
          <a:bodyPr>
            <a:normAutofit/>
          </a:bodyPr>
          <a:lstStyle/>
          <a:p>
            <a:pPr algn="ctr"/>
            <a:r>
              <a:rPr lang="is-IS" sz="4000" b="1" dirty="0"/>
              <a:t>Sálfræðiritið 2024</a:t>
            </a:r>
            <a:br>
              <a:rPr lang="is-IS" sz="4000" dirty="0"/>
            </a:br>
            <a:r>
              <a:rPr lang="is-IS" sz="1800" dirty="0"/>
              <a:t>29. Árgangur</a:t>
            </a:r>
            <a:endParaRPr lang="is-I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23AE3-1CDA-E444-8798-C9EE160F7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504" y="1463040"/>
            <a:ext cx="9595529" cy="5220393"/>
          </a:xfrm>
        </p:spPr>
        <p:txBody>
          <a:bodyPr>
            <a:normAutofit fontScale="92500" lnSpcReduction="10000"/>
          </a:bodyPr>
          <a:lstStyle/>
          <a:p>
            <a:r>
              <a:rPr lang="is-IS" dirty="0"/>
              <a:t>Söfnun efnist ef hafinn </a:t>
            </a:r>
          </a:p>
          <a:p>
            <a:r>
              <a:rPr lang="is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Viljum endilega ri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trýndar greinar þar sem fjallað er um rannsóknarniðurstöður</a:t>
            </a:r>
          </a:p>
          <a:p>
            <a:r>
              <a:rPr lang="is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Leggjum einnig áherslu á 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óritrýnt efni </a:t>
            </a:r>
          </a:p>
          <a:p>
            <a:pPr lvl="1"/>
            <a:r>
              <a:rPr lang="en-I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Pistla 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eða hugrenningar um málefni tengd sálfræði</a:t>
            </a:r>
            <a:endParaRPr lang="is-I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1"/>
            <a:r>
              <a:rPr lang="is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Fræðilegar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grein</a:t>
            </a:r>
            <a:r>
              <a:rPr lang="is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þar sem kenningar innan sálfræðinnar eru reifaðar</a:t>
            </a:r>
          </a:p>
          <a:p>
            <a:pPr lvl="1"/>
            <a:r>
              <a:rPr lang="is-I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is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vetjum 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leiðbeinendur í háskólum sem kenna sálfræði að vera með augun opin fyrir áhugaverðum rannsóknum nemenda sinna </a:t>
            </a:r>
          </a:p>
          <a:p>
            <a:pPr lvl="2"/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</a:t>
            </a:r>
            <a:r>
              <a:rPr lang="en-I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 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hvetja þá til að senda þær inn til birtingar. </a:t>
            </a:r>
            <a:endParaRPr lang="en-I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Getum birt greinar jafnóðum og þær eru tilbúnar </a:t>
            </a:r>
          </a:p>
          <a:p>
            <a:pPr lvl="1"/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Með þessu móti er auðveldara að birta efni sem þolir illa útgáfubið</a:t>
            </a:r>
          </a:p>
          <a:p>
            <a:pPr lvl="2"/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svo sem greinar um málefni líðandi stundar. </a:t>
            </a:r>
          </a:p>
          <a:p>
            <a:r>
              <a:rPr lang="is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Brynjar Halldórsson hefur látið</a:t>
            </a:r>
            <a:r>
              <a:rPr lang="en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af störfum í ritstjórn </a:t>
            </a:r>
          </a:p>
          <a:p>
            <a:pPr lvl="1"/>
            <a:r>
              <a:rPr lang="is-I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</a:t>
            </a:r>
            <a:r>
              <a:rPr lang="is-I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eit stendur yfir að arftaka hans</a:t>
            </a:r>
            <a:endParaRPr lang="en-I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689473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DFCFE9B9F3784AA3FEF0107A2FD87D" ma:contentTypeVersion="19" ma:contentTypeDescription="Create a new document." ma:contentTypeScope="" ma:versionID="e10f28c085660fb404a9c6d5ee8347ef">
  <xsd:schema xmlns:xsd="http://www.w3.org/2001/XMLSchema" xmlns:xs="http://www.w3.org/2001/XMLSchema" xmlns:p="http://schemas.microsoft.com/office/2006/metadata/properties" xmlns:ns1="http://schemas.microsoft.com/sharepoint/v3" xmlns:ns2="b81a3509-98f7-44e4-b563-c7e84e5892ef" xmlns:ns3="5821c4bd-901a-474a-b575-a3231186f550" targetNamespace="http://schemas.microsoft.com/office/2006/metadata/properties" ma:root="true" ma:fieldsID="9a7ea475611bb5206522ec277e16d6a3" ns1:_="" ns2:_="" ns3:_="">
    <xsd:import namespace="http://schemas.microsoft.com/sharepoint/v3"/>
    <xsd:import namespace="b81a3509-98f7-44e4-b563-c7e84e5892ef"/>
    <xsd:import namespace="5821c4bd-901a-474a-b575-a3231186f5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1a3509-98f7-44e4-b563-c7e84e589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ef7eca3-9b95-45de-8fd0-fdf86a441e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21c4bd-901a-474a-b575-a3231186f55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135dfae-dc57-484b-bab3-26097f56ce44}" ma:internalName="TaxCatchAll" ma:showField="CatchAllData" ma:web="5821c4bd-901a-474a-b575-a3231186f5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5821c4bd-901a-474a-b575-a3231186f550" xsi:nil="true"/>
    <_ip_UnifiedCompliancePolicyProperties xmlns="http://schemas.microsoft.com/sharepoint/v3" xsi:nil="true"/>
    <lcf76f155ced4ddcb4097134ff3c332f xmlns="b81a3509-98f7-44e4-b563-c7e84e5892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527B9D0-4C06-4F51-8E39-3A50AA42D9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1AE70A-B96C-48EA-81A3-324955B04A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81a3509-98f7-44e4-b563-c7e84e5892ef"/>
    <ds:schemaRef ds:uri="5821c4bd-901a-474a-b575-a3231186f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1DE4F0-C7C5-4CF0-9C2C-CEBD9075D54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5821c4bd-901a-474a-b575-a3231186f550"/>
    <ds:schemaRef ds:uri="b81a3509-98f7-44e4-b563-c7e84e5892e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206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Sálfræðiritið</vt:lpstr>
      <vt:lpstr>Sálfræðiritið 2023 28. árgangur</vt:lpstr>
      <vt:lpstr>Sálfræðiritið 2024 29. Árgangur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Gudmundur Skarphedinsson</dc:creator>
  <cp:lastModifiedBy>Anna María Frímannsdóttir</cp:lastModifiedBy>
  <cp:revision>10</cp:revision>
  <dcterms:created xsi:type="dcterms:W3CDTF">2019-02-11T21:32:14Z</dcterms:created>
  <dcterms:modified xsi:type="dcterms:W3CDTF">2024-04-16T14:56:21Z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0x0101002CDFCFE9B9F3784AA3FEF0107A2FD87D</vt:lpwstr>
  </property>
</Properties>
</file>