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
  </p:notesMasterIdLst>
  <p:sldIdLst>
    <p:sldId id="256" r:id="rId2"/>
    <p:sldId id="285" r:id="rId3"/>
    <p:sldId id="258" r:id="rId4"/>
    <p:sldId id="259" r:id="rId5"/>
    <p:sldId id="263" r:id="rId6"/>
    <p:sldId id="260" r:id="rId7"/>
    <p:sldId id="264" r:id="rId8"/>
    <p:sldId id="271" r:id="rId9"/>
    <p:sldId id="275" r:id="rId10"/>
    <p:sldId id="276" r:id="rId11"/>
    <p:sldId id="286" r:id="rId12"/>
    <p:sldId id="287" r:id="rId13"/>
    <p:sldId id="279" r:id="rId14"/>
    <p:sldId id="280" r:id="rId15"/>
    <p:sldId id="281" r:id="rId16"/>
    <p:sldId id="284" r:id="rId17"/>
    <p:sldId id="268" r:id="rId18"/>
    <p:sldId id="269" r:id="rId19"/>
    <p:sldId id="270" r:id="rId20"/>
    <p:sldId id="282" r:id="rId21"/>
    <p:sldId id="283" r:id="rId22"/>
  </p:sldIdLst>
  <p:sldSz cx="12192000" cy="6858000"/>
  <p:notesSz cx="6735763" cy="9866313"/>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1199" autoAdjust="0"/>
  </p:normalViewPr>
  <p:slideViewPr>
    <p:cSldViewPr snapToGrid="0">
      <p:cViewPr varScale="1">
        <p:scale>
          <a:sx n="103" d="100"/>
          <a:sy n="103" d="100"/>
        </p:scale>
        <p:origin x="85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8B585F6-4A21-437C-BE99-8DCE5D668886}" type="datetimeFigureOut">
              <a:rPr lang="is-IS" smtClean="0"/>
              <a:t>19.2.2020</a:t>
            </a:fld>
            <a:endParaRPr lang="is-I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FFCBA6F-0973-4E2C-9CD6-002C79C0BFF7}" type="slidenum">
              <a:rPr lang="is-IS" smtClean="0"/>
              <a:t>‹#›</a:t>
            </a:fld>
            <a:endParaRPr lang="is-IS"/>
          </a:p>
        </p:txBody>
      </p:sp>
    </p:spTree>
    <p:extLst>
      <p:ext uri="{BB962C8B-B14F-4D97-AF65-F5344CB8AC3E}">
        <p14:creationId xmlns:p14="http://schemas.microsoft.com/office/powerpoint/2010/main" val="3913768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9FFCBA6F-0973-4E2C-9CD6-002C79C0BFF7}" type="slidenum">
              <a:rPr lang="is-IS" smtClean="0"/>
              <a:t>1</a:t>
            </a:fld>
            <a:endParaRPr lang="is-IS"/>
          </a:p>
        </p:txBody>
      </p:sp>
    </p:spTree>
    <p:extLst>
      <p:ext uri="{BB962C8B-B14F-4D97-AF65-F5344CB8AC3E}">
        <p14:creationId xmlns:p14="http://schemas.microsoft.com/office/powerpoint/2010/main" val="3981254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Þegar</a:t>
            </a:r>
            <a:r>
              <a:rPr lang="en-GB" dirty="0"/>
              <a:t> </a:t>
            </a:r>
            <a:r>
              <a:rPr lang="en-GB" dirty="0" err="1"/>
              <a:t>við</a:t>
            </a:r>
            <a:r>
              <a:rPr lang="en-GB" dirty="0"/>
              <a:t> </a:t>
            </a:r>
            <a:r>
              <a:rPr lang="en-GB" dirty="0" err="1"/>
              <a:t>ræðum</a:t>
            </a:r>
            <a:r>
              <a:rPr lang="en-GB" dirty="0"/>
              <a:t> </a:t>
            </a:r>
            <a:r>
              <a:rPr lang="en-GB" dirty="0" err="1"/>
              <a:t>skjalavörslu</a:t>
            </a:r>
            <a:r>
              <a:rPr lang="en-GB" dirty="0"/>
              <a:t> </a:t>
            </a:r>
            <a:r>
              <a:rPr lang="en-GB" dirty="0" err="1"/>
              <a:t>opinberra</a:t>
            </a:r>
            <a:r>
              <a:rPr lang="en-GB" dirty="0"/>
              <a:t> </a:t>
            </a:r>
            <a:r>
              <a:rPr lang="en-GB" dirty="0" err="1"/>
              <a:t>aðila</a:t>
            </a:r>
            <a:r>
              <a:rPr lang="en-GB" dirty="0"/>
              <a:t> </a:t>
            </a:r>
            <a:r>
              <a:rPr lang="en-GB" dirty="0" err="1"/>
              <a:t>og</a:t>
            </a:r>
            <a:r>
              <a:rPr lang="en-GB" baseline="0" dirty="0"/>
              <a:t> </a:t>
            </a:r>
            <a:r>
              <a:rPr lang="en-GB" baseline="0" dirty="0" err="1"/>
              <a:t>þá</a:t>
            </a:r>
            <a:r>
              <a:rPr lang="en-GB" baseline="0" dirty="0"/>
              <a:t> </a:t>
            </a:r>
            <a:r>
              <a:rPr lang="en-GB" baseline="0" dirty="0" err="1"/>
              <a:t>sama</a:t>
            </a:r>
            <a:r>
              <a:rPr lang="en-GB" baseline="0" dirty="0"/>
              <a:t> </a:t>
            </a:r>
            <a:r>
              <a:rPr lang="en-GB" baseline="0" dirty="0" err="1"/>
              <a:t>hvort</a:t>
            </a:r>
            <a:r>
              <a:rPr lang="en-GB" baseline="0" dirty="0"/>
              <a:t> </a:t>
            </a:r>
            <a:r>
              <a:rPr lang="en-GB" baseline="0" dirty="0" err="1"/>
              <a:t>við</a:t>
            </a:r>
            <a:r>
              <a:rPr lang="en-GB" baseline="0" dirty="0"/>
              <a:t> </a:t>
            </a:r>
            <a:r>
              <a:rPr lang="en-GB" baseline="0" dirty="0" err="1"/>
              <a:t>erum</a:t>
            </a:r>
            <a:r>
              <a:rPr lang="en-GB" baseline="0" dirty="0"/>
              <a:t> </a:t>
            </a:r>
            <a:r>
              <a:rPr lang="en-GB" baseline="0" dirty="0" err="1"/>
              <a:t>að</a:t>
            </a:r>
            <a:r>
              <a:rPr lang="en-GB" baseline="0" dirty="0"/>
              <a:t> tala um </a:t>
            </a:r>
            <a:r>
              <a:rPr lang="en-GB" baseline="0" dirty="0" err="1"/>
              <a:t>efsta</a:t>
            </a:r>
            <a:r>
              <a:rPr lang="en-GB" baseline="0" dirty="0"/>
              <a:t> </a:t>
            </a:r>
            <a:r>
              <a:rPr lang="en-GB" baseline="0" dirty="0" err="1"/>
              <a:t>stig</a:t>
            </a:r>
            <a:r>
              <a:rPr lang="en-GB" baseline="0" dirty="0"/>
              <a:t> </a:t>
            </a:r>
            <a:r>
              <a:rPr lang="en-GB" baseline="0" dirty="0" err="1"/>
              <a:t>stjórnsýslunnar</a:t>
            </a:r>
            <a:r>
              <a:rPr lang="en-GB" baseline="0" dirty="0"/>
              <a:t> </a:t>
            </a:r>
            <a:r>
              <a:rPr lang="en-GB" baseline="0" dirty="0" err="1"/>
              <a:t>eða</a:t>
            </a:r>
            <a:r>
              <a:rPr lang="en-GB" baseline="0" dirty="0"/>
              <a:t> </a:t>
            </a:r>
            <a:r>
              <a:rPr lang="en-GB" baseline="0" dirty="0" err="1"/>
              <a:t>sveitarstjórnarstigið</a:t>
            </a:r>
            <a:r>
              <a:rPr lang="en-GB" baseline="0" dirty="0"/>
              <a:t> </a:t>
            </a:r>
            <a:r>
              <a:rPr lang="en-GB" baseline="0" dirty="0" err="1"/>
              <a:t>þá</a:t>
            </a:r>
            <a:r>
              <a:rPr lang="en-GB" baseline="0" dirty="0"/>
              <a:t> </a:t>
            </a:r>
            <a:r>
              <a:rPr lang="en-GB" baseline="0" dirty="0" err="1"/>
              <a:t>verður</a:t>
            </a:r>
            <a:r>
              <a:rPr lang="en-GB" baseline="0" dirty="0"/>
              <a:t> </a:t>
            </a:r>
            <a:r>
              <a:rPr lang="en-GB" baseline="0" dirty="0" err="1"/>
              <a:t>að</a:t>
            </a:r>
            <a:r>
              <a:rPr lang="en-GB" baseline="0" dirty="0"/>
              <a:t> </a:t>
            </a:r>
            <a:r>
              <a:rPr lang="en-GB" baseline="0" dirty="0" err="1"/>
              <a:t>hafa</a:t>
            </a:r>
            <a:r>
              <a:rPr lang="en-GB" baseline="0" dirty="0"/>
              <a:t> í </a:t>
            </a:r>
            <a:r>
              <a:rPr lang="en-GB" baseline="0" dirty="0" err="1"/>
              <a:t>huga</a:t>
            </a:r>
            <a:r>
              <a:rPr lang="en-GB" baseline="0" dirty="0"/>
              <a:t> </a:t>
            </a:r>
            <a:r>
              <a:rPr lang="en-GB" baseline="0" dirty="0" err="1"/>
              <a:t>að</a:t>
            </a:r>
            <a:r>
              <a:rPr lang="en-GB" baseline="0" dirty="0"/>
              <a:t> </a:t>
            </a:r>
            <a:r>
              <a:rPr lang="en-GB" baseline="0" dirty="0" err="1"/>
              <a:t>það</a:t>
            </a:r>
            <a:r>
              <a:rPr lang="en-GB" baseline="0" dirty="0"/>
              <a:t> </a:t>
            </a:r>
            <a:r>
              <a:rPr lang="en-GB" baseline="0" dirty="0" err="1"/>
              <a:t>eru</a:t>
            </a:r>
            <a:r>
              <a:rPr lang="en-GB" baseline="0" dirty="0"/>
              <a:t> </a:t>
            </a:r>
            <a:r>
              <a:rPr lang="en-GB" baseline="0" dirty="0" err="1"/>
              <a:t>lög</a:t>
            </a:r>
            <a:r>
              <a:rPr lang="en-GB" baseline="0" dirty="0"/>
              <a:t> í </a:t>
            </a:r>
            <a:r>
              <a:rPr lang="en-GB" baseline="0" dirty="0" err="1"/>
              <a:t>gildi</a:t>
            </a:r>
            <a:r>
              <a:rPr lang="en-GB" baseline="0" dirty="0"/>
              <a:t> um </a:t>
            </a:r>
            <a:r>
              <a:rPr lang="en-GB" baseline="0" dirty="0" err="1"/>
              <a:t>skjalavörslu</a:t>
            </a:r>
            <a:r>
              <a:rPr lang="en-GB" baseline="0" dirty="0"/>
              <a:t> </a:t>
            </a:r>
            <a:r>
              <a:rPr lang="en-GB" baseline="0" dirty="0" err="1"/>
              <a:t>og</a:t>
            </a:r>
            <a:r>
              <a:rPr lang="en-GB" baseline="0" dirty="0"/>
              <a:t> </a:t>
            </a:r>
            <a:r>
              <a:rPr lang="en-GB" baseline="0" dirty="0" err="1"/>
              <a:t>eru</a:t>
            </a:r>
            <a:r>
              <a:rPr lang="en-GB" baseline="0" dirty="0"/>
              <a:t> </a:t>
            </a:r>
            <a:r>
              <a:rPr lang="en-GB" baseline="0" dirty="0" err="1"/>
              <a:t>það</a:t>
            </a:r>
            <a:r>
              <a:rPr lang="en-GB" baseline="0" dirty="0"/>
              <a:t> </a:t>
            </a:r>
            <a:r>
              <a:rPr lang="en-GB" baseline="0" dirty="0" err="1"/>
              <a:t>lög</a:t>
            </a:r>
            <a:r>
              <a:rPr lang="en-GB" baseline="0" dirty="0"/>
              <a:t> um </a:t>
            </a:r>
            <a:r>
              <a:rPr lang="en-GB" baseline="0" dirty="0" err="1"/>
              <a:t>opinber</a:t>
            </a:r>
            <a:r>
              <a:rPr lang="en-GB" baseline="0" dirty="0"/>
              <a:t> </a:t>
            </a:r>
            <a:r>
              <a:rPr lang="en-GB" baseline="0" dirty="0" err="1"/>
              <a:t>skjalasöfn</a:t>
            </a:r>
            <a:r>
              <a:rPr lang="en-GB" baseline="0" dirty="0"/>
              <a:t> </a:t>
            </a:r>
            <a:r>
              <a:rPr lang="en-GB" baseline="0" dirty="0" err="1"/>
              <a:t>nr</a:t>
            </a:r>
            <a:r>
              <a:rPr lang="en-GB" baseline="0" dirty="0"/>
              <a:t> 77/2014. </a:t>
            </a:r>
            <a:r>
              <a:rPr lang="en-GB" baseline="0" dirty="0" err="1"/>
              <a:t>Lagasetning</a:t>
            </a:r>
            <a:r>
              <a:rPr lang="en-GB" baseline="0" dirty="0"/>
              <a:t> um </a:t>
            </a:r>
            <a:r>
              <a:rPr lang="en-GB" baseline="0" dirty="0" err="1"/>
              <a:t>skjalavörslu</a:t>
            </a:r>
            <a:r>
              <a:rPr lang="en-GB" baseline="0" dirty="0"/>
              <a:t> </a:t>
            </a:r>
            <a:r>
              <a:rPr lang="en-GB" baseline="0" dirty="0" err="1"/>
              <a:t>er</a:t>
            </a:r>
            <a:r>
              <a:rPr lang="en-GB" baseline="0" dirty="0"/>
              <a:t> </a:t>
            </a:r>
            <a:r>
              <a:rPr lang="en-GB" baseline="0" dirty="0" err="1"/>
              <a:t>þó</a:t>
            </a:r>
            <a:r>
              <a:rPr lang="en-GB" baseline="0" dirty="0"/>
              <a:t> </a:t>
            </a:r>
            <a:r>
              <a:rPr lang="en-GB" baseline="0" dirty="0" err="1"/>
              <a:t>ekki</a:t>
            </a:r>
            <a:r>
              <a:rPr lang="en-GB" baseline="0" dirty="0"/>
              <a:t> </a:t>
            </a:r>
            <a:r>
              <a:rPr lang="en-GB" baseline="0" dirty="0" err="1"/>
              <a:t>svona</a:t>
            </a:r>
            <a:r>
              <a:rPr lang="en-GB" baseline="0" dirty="0"/>
              <a:t> </a:t>
            </a:r>
            <a:r>
              <a:rPr lang="en-GB" baseline="0" dirty="0" err="1"/>
              <a:t>ný</a:t>
            </a:r>
            <a:r>
              <a:rPr lang="en-GB" baseline="0" dirty="0"/>
              <a:t> </a:t>
            </a:r>
            <a:r>
              <a:rPr lang="en-GB" baseline="0" dirty="0" err="1"/>
              <a:t>af</a:t>
            </a:r>
            <a:r>
              <a:rPr lang="en-GB" baseline="0" dirty="0"/>
              <a:t> </a:t>
            </a:r>
            <a:r>
              <a:rPr lang="en-GB" baseline="0" dirty="0" err="1"/>
              <a:t>nálinni</a:t>
            </a:r>
            <a:r>
              <a:rPr lang="en-GB" baseline="0" dirty="0"/>
              <a:t>. </a:t>
            </a:r>
            <a:r>
              <a:rPr lang="en-GB" baseline="0" dirty="0" err="1"/>
              <a:t>Þjóðskjalasafn</a:t>
            </a:r>
            <a:r>
              <a:rPr lang="en-GB" baseline="0" dirty="0"/>
              <a:t> </a:t>
            </a:r>
            <a:r>
              <a:rPr lang="en-GB" baseline="0" dirty="0" err="1"/>
              <a:t>var</a:t>
            </a:r>
            <a:r>
              <a:rPr lang="en-GB" baseline="0" dirty="0"/>
              <a:t> sett á </a:t>
            </a:r>
            <a:r>
              <a:rPr lang="en-GB" baseline="0" dirty="0" err="1"/>
              <a:t>stofn</a:t>
            </a:r>
            <a:r>
              <a:rPr lang="en-GB" baseline="0" dirty="0"/>
              <a:t> </a:t>
            </a:r>
            <a:r>
              <a:rPr lang="en-GB" baseline="0" dirty="0" err="1"/>
              <a:t>sem</a:t>
            </a:r>
            <a:r>
              <a:rPr lang="en-GB" baseline="0" dirty="0"/>
              <a:t> </a:t>
            </a:r>
            <a:r>
              <a:rPr lang="en-GB" baseline="0" dirty="0" err="1"/>
              <a:t>Landskjalasafn</a:t>
            </a:r>
            <a:r>
              <a:rPr lang="en-GB" baseline="0" dirty="0"/>
              <a:t> </a:t>
            </a:r>
            <a:r>
              <a:rPr lang="en-GB" baseline="0" dirty="0" err="1"/>
              <a:t>árið</a:t>
            </a:r>
            <a:r>
              <a:rPr lang="en-GB" baseline="0" dirty="0"/>
              <a:t> 1882 </a:t>
            </a:r>
            <a:r>
              <a:rPr lang="en-GB" baseline="0" dirty="0" err="1"/>
              <a:t>og</a:t>
            </a:r>
            <a:r>
              <a:rPr lang="en-GB" baseline="0" dirty="0"/>
              <a:t> </a:t>
            </a:r>
            <a:r>
              <a:rPr lang="en-GB" baseline="0" dirty="0" err="1"/>
              <a:t>voru</a:t>
            </a:r>
            <a:r>
              <a:rPr lang="en-GB" baseline="0" dirty="0"/>
              <a:t> </a:t>
            </a:r>
            <a:r>
              <a:rPr lang="en-GB" baseline="0" dirty="0" err="1"/>
              <a:t>fyrstu</a:t>
            </a:r>
            <a:r>
              <a:rPr lang="en-GB" baseline="0" dirty="0"/>
              <a:t> </a:t>
            </a:r>
            <a:r>
              <a:rPr lang="en-GB" baseline="0" dirty="0" err="1"/>
              <a:t>reglugerðirnar</a:t>
            </a:r>
            <a:r>
              <a:rPr lang="en-GB" baseline="0" dirty="0"/>
              <a:t> um </a:t>
            </a:r>
            <a:r>
              <a:rPr lang="en-GB" baseline="0" dirty="0" err="1"/>
              <a:t>safnið</a:t>
            </a:r>
            <a:r>
              <a:rPr lang="en-GB" baseline="0" dirty="0"/>
              <a:t> sett í </a:t>
            </a:r>
            <a:r>
              <a:rPr lang="en-GB" baseline="0" dirty="0" err="1"/>
              <a:t>byrjun</a:t>
            </a:r>
            <a:r>
              <a:rPr lang="en-GB" baseline="0" dirty="0"/>
              <a:t> 20. </a:t>
            </a:r>
            <a:r>
              <a:rPr lang="en-GB" baseline="0" dirty="0" err="1"/>
              <a:t>aldarinnar</a:t>
            </a:r>
            <a:r>
              <a:rPr lang="en-GB" baseline="0" dirty="0"/>
              <a:t> </a:t>
            </a:r>
            <a:r>
              <a:rPr lang="en-GB" baseline="0" dirty="0" err="1"/>
              <a:t>og</a:t>
            </a:r>
            <a:r>
              <a:rPr lang="en-GB" baseline="0" dirty="0"/>
              <a:t> </a:t>
            </a:r>
            <a:r>
              <a:rPr lang="en-GB" baseline="0" dirty="0" err="1"/>
              <a:t>voru</a:t>
            </a:r>
            <a:r>
              <a:rPr lang="en-GB" baseline="0" dirty="0"/>
              <a:t> </a:t>
            </a:r>
            <a:r>
              <a:rPr lang="en-GB" baseline="0" dirty="0" err="1"/>
              <a:t>svo</a:t>
            </a:r>
            <a:r>
              <a:rPr lang="en-GB" baseline="0" dirty="0"/>
              <a:t> sett </a:t>
            </a:r>
            <a:r>
              <a:rPr lang="en-GB" baseline="0" dirty="0" err="1"/>
              <a:t>lög</a:t>
            </a:r>
            <a:r>
              <a:rPr lang="en-GB" baseline="0" dirty="0"/>
              <a:t> um </a:t>
            </a:r>
            <a:r>
              <a:rPr lang="en-GB" baseline="0" dirty="0" err="1"/>
              <a:t>safnið</a:t>
            </a:r>
            <a:r>
              <a:rPr lang="en-GB" baseline="0" dirty="0"/>
              <a:t> </a:t>
            </a:r>
            <a:r>
              <a:rPr lang="en-GB" baseline="0" dirty="0" err="1"/>
              <a:t>árið</a:t>
            </a:r>
            <a:r>
              <a:rPr lang="en-GB" baseline="0" dirty="0"/>
              <a:t> 1969 </a:t>
            </a:r>
            <a:r>
              <a:rPr lang="en-GB" baseline="0" dirty="0" err="1"/>
              <a:t>og</a:t>
            </a:r>
            <a:r>
              <a:rPr lang="en-GB" baseline="0" dirty="0"/>
              <a:t> 1985 </a:t>
            </a:r>
            <a:r>
              <a:rPr lang="en-GB" baseline="0" dirty="0" err="1"/>
              <a:t>áður</a:t>
            </a:r>
            <a:r>
              <a:rPr lang="en-GB" baseline="0" dirty="0"/>
              <a:t> </a:t>
            </a:r>
            <a:r>
              <a:rPr lang="en-GB" baseline="0" dirty="0" err="1"/>
              <a:t>en</a:t>
            </a:r>
            <a:r>
              <a:rPr lang="en-GB" baseline="0" dirty="0"/>
              <a:t> login </a:t>
            </a:r>
            <a:r>
              <a:rPr lang="en-GB" baseline="0" dirty="0" err="1"/>
              <a:t>árið</a:t>
            </a:r>
            <a:r>
              <a:rPr lang="en-GB" baseline="0" dirty="0"/>
              <a:t> 2014 </a:t>
            </a:r>
            <a:r>
              <a:rPr lang="en-GB" baseline="0" dirty="0" err="1"/>
              <a:t>voru</a:t>
            </a:r>
            <a:r>
              <a:rPr lang="en-GB" baseline="0" dirty="0"/>
              <a:t> sett </a:t>
            </a:r>
            <a:r>
              <a:rPr lang="en-GB" baseline="0" dirty="0" err="1"/>
              <a:t>en</a:t>
            </a:r>
            <a:r>
              <a:rPr lang="en-GB" baseline="0" dirty="0"/>
              <a:t> </a:t>
            </a:r>
            <a:r>
              <a:rPr lang="en-GB" baseline="0" dirty="0" err="1"/>
              <a:t>það</a:t>
            </a:r>
            <a:r>
              <a:rPr lang="en-GB" baseline="0" dirty="0"/>
              <a:t> </a:t>
            </a:r>
            <a:r>
              <a:rPr lang="en-GB" baseline="0" dirty="0" err="1"/>
              <a:t>var</a:t>
            </a:r>
            <a:r>
              <a:rPr lang="en-GB" baseline="0" dirty="0"/>
              <a:t> </a:t>
            </a:r>
            <a:r>
              <a:rPr lang="en-GB" baseline="0" dirty="0" err="1"/>
              <a:t>tilraun</a:t>
            </a:r>
            <a:r>
              <a:rPr lang="en-GB" baseline="0" dirty="0"/>
              <a:t> </a:t>
            </a:r>
            <a:r>
              <a:rPr lang="en-GB" baseline="0" dirty="0" err="1"/>
              <a:t>til</a:t>
            </a:r>
            <a:r>
              <a:rPr lang="en-GB" baseline="0" dirty="0"/>
              <a:t> </a:t>
            </a:r>
            <a:r>
              <a:rPr lang="en-GB" baseline="0" dirty="0" err="1"/>
              <a:t>að</a:t>
            </a:r>
            <a:r>
              <a:rPr lang="en-GB" baseline="0" dirty="0"/>
              <a:t> </a:t>
            </a:r>
            <a:r>
              <a:rPr lang="en-GB" baseline="0" dirty="0" err="1"/>
              <a:t>skerpa</a:t>
            </a:r>
            <a:r>
              <a:rPr lang="en-GB" baseline="0" dirty="0"/>
              <a:t> </a:t>
            </a:r>
            <a:r>
              <a:rPr lang="en-GB" baseline="0" dirty="0" err="1"/>
              <a:t>lagarammann</a:t>
            </a:r>
            <a:r>
              <a:rPr lang="en-GB" baseline="0" dirty="0"/>
              <a:t>. </a:t>
            </a:r>
            <a:r>
              <a:rPr lang="en-GB" baseline="0" dirty="0" err="1"/>
              <a:t>Þá</a:t>
            </a:r>
            <a:r>
              <a:rPr lang="en-GB" baseline="0" dirty="0"/>
              <a:t> </a:t>
            </a:r>
            <a:r>
              <a:rPr lang="en-GB" baseline="0" dirty="0" err="1"/>
              <a:t>þarf</a:t>
            </a:r>
            <a:r>
              <a:rPr lang="en-GB" baseline="0" dirty="0"/>
              <a:t> </a:t>
            </a:r>
            <a:r>
              <a:rPr lang="en-GB" baseline="0" dirty="0" err="1"/>
              <a:t>að</a:t>
            </a:r>
            <a:r>
              <a:rPr lang="en-GB" baseline="0" dirty="0"/>
              <a:t> </a:t>
            </a:r>
            <a:r>
              <a:rPr lang="en-GB" baseline="0" dirty="0" err="1"/>
              <a:t>líta</a:t>
            </a:r>
            <a:r>
              <a:rPr lang="en-GB" baseline="0" dirty="0"/>
              <a:t> </a:t>
            </a:r>
            <a:r>
              <a:rPr lang="en-GB" baseline="0" dirty="0" err="1"/>
              <a:t>til</a:t>
            </a:r>
            <a:r>
              <a:rPr lang="en-GB" baseline="0" dirty="0"/>
              <a:t> </a:t>
            </a:r>
            <a:r>
              <a:rPr lang="en-GB" baseline="0" dirty="0" err="1"/>
              <a:t>Upplýsingalaga</a:t>
            </a:r>
            <a:r>
              <a:rPr lang="en-GB" baseline="0" dirty="0"/>
              <a:t> </a:t>
            </a:r>
            <a:r>
              <a:rPr lang="en-GB" baseline="0" dirty="0" err="1"/>
              <a:t>þegar</a:t>
            </a:r>
            <a:r>
              <a:rPr lang="en-GB" baseline="0" dirty="0"/>
              <a:t> </a:t>
            </a:r>
            <a:r>
              <a:rPr lang="en-GB" baseline="0" dirty="0" err="1"/>
              <a:t>við</a:t>
            </a:r>
            <a:r>
              <a:rPr lang="en-GB" baseline="0" dirty="0"/>
              <a:t> </a:t>
            </a:r>
            <a:r>
              <a:rPr lang="en-GB" baseline="0" dirty="0" err="1"/>
              <a:t>erum</a:t>
            </a:r>
            <a:r>
              <a:rPr lang="en-GB" baseline="0" dirty="0"/>
              <a:t> </a:t>
            </a:r>
            <a:r>
              <a:rPr lang="en-GB" baseline="0" dirty="0" err="1"/>
              <a:t>að</a:t>
            </a:r>
            <a:r>
              <a:rPr lang="en-GB" baseline="0" dirty="0"/>
              <a:t> </a:t>
            </a:r>
            <a:r>
              <a:rPr lang="en-GB" baseline="0" dirty="0" err="1"/>
              <a:t>spá</a:t>
            </a:r>
            <a:r>
              <a:rPr lang="en-GB" baseline="0" dirty="0"/>
              <a:t> í </a:t>
            </a:r>
            <a:r>
              <a:rPr lang="en-GB" baseline="0" dirty="0" err="1"/>
              <a:t>skjalavörslu</a:t>
            </a:r>
            <a:r>
              <a:rPr lang="en-GB" baseline="0" dirty="0"/>
              <a:t> </a:t>
            </a:r>
            <a:r>
              <a:rPr lang="en-GB" baseline="0" dirty="0" err="1"/>
              <a:t>en</a:t>
            </a:r>
            <a:r>
              <a:rPr lang="en-GB" baseline="0" dirty="0"/>
              <a:t> í </a:t>
            </a:r>
            <a:r>
              <a:rPr lang="en-GB" baseline="0" dirty="0" err="1"/>
              <a:t>þeim</a:t>
            </a:r>
            <a:r>
              <a:rPr lang="en-GB" baseline="0" dirty="0"/>
              <a:t> </a:t>
            </a:r>
            <a:r>
              <a:rPr lang="en-GB" baseline="0" dirty="0" err="1"/>
              <a:t>er</a:t>
            </a:r>
            <a:r>
              <a:rPr lang="en-GB" baseline="0" dirty="0"/>
              <a:t> </a:t>
            </a:r>
            <a:r>
              <a:rPr lang="en-GB" baseline="0" dirty="0" err="1"/>
              <a:t>kveðið</a:t>
            </a:r>
            <a:r>
              <a:rPr lang="en-GB" baseline="0" dirty="0"/>
              <a:t> á um </a:t>
            </a:r>
            <a:r>
              <a:rPr lang="en-GB" baseline="0" dirty="0" err="1"/>
              <a:t>aðgengi</a:t>
            </a:r>
            <a:r>
              <a:rPr lang="en-GB" baseline="0" dirty="0"/>
              <a:t> </a:t>
            </a:r>
            <a:r>
              <a:rPr lang="en-GB" baseline="0" dirty="0" err="1"/>
              <a:t>og</a:t>
            </a:r>
            <a:r>
              <a:rPr lang="en-GB" baseline="0" dirty="0"/>
              <a:t> </a:t>
            </a:r>
            <a:r>
              <a:rPr lang="en-GB" baseline="0" dirty="0" err="1"/>
              <a:t>skráningu</a:t>
            </a:r>
            <a:r>
              <a:rPr lang="en-GB" baseline="0" dirty="0"/>
              <a:t> </a:t>
            </a:r>
            <a:r>
              <a:rPr lang="en-GB" baseline="0" dirty="0" err="1"/>
              <a:t>skjala</a:t>
            </a:r>
            <a:r>
              <a:rPr lang="en-GB" baseline="0" dirty="0"/>
              <a:t> </a:t>
            </a:r>
            <a:r>
              <a:rPr lang="en-GB" baseline="0" dirty="0" err="1"/>
              <a:t>en</a:t>
            </a:r>
            <a:r>
              <a:rPr lang="en-GB" baseline="0" dirty="0"/>
              <a:t> </a:t>
            </a:r>
            <a:r>
              <a:rPr lang="en-GB" baseline="0" dirty="0" err="1"/>
              <a:t>það</a:t>
            </a:r>
            <a:r>
              <a:rPr lang="en-GB" baseline="0" dirty="0"/>
              <a:t> </a:t>
            </a:r>
            <a:r>
              <a:rPr lang="en-GB" baseline="0" dirty="0" err="1"/>
              <a:t>er</a:t>
            </a:r>
            <a:r>
              <a:rPr lang="en-GB" baseline="0" dirty="0"/>
              <a:t> </a:t>
            </a:r>
            <a:r>
              <a:rPr lang="en-GB" baseline="0" dirty="0" err="1"/>
              <a:t>einnig</a:t>
            </a:r>
            <a:r>
              <a:rPr lang="en-GB" baseline="0" dirty="0"/>
              <a:t> </a:t>
            </a:r>
            <a:r>
              <a:rPr lang="en-GB" baseline="0" dirty="0" err="1"/>
              <a:t>komið</a:t>
            </a:r>
            <a:r>
              <a:rPr lang="en-GB" baseline="0" dirty="0"/>
              <a:t> inn á </a:t>
            </a:r>
            <a:r>
              <a:rPr lang="en-GB" baseline="0" dirty="0" err="1"/>
              <a:t>það</a:t>
            </a:r>
            <a:r>
              <a:rPr lang="en-GB" baseline="0" dirty="0"/>
              <a:t> í </a:t>
            </a:r>
            <a:r>
              <a:rPr lang="en-GB" baseline="0" dirty="0" err="1"/>
              <a:t>lögum</a:t>
            </a:r>
            <a:r>
              <a:rPr lang="en-GB" baseline="0" dirty="0"/>
              <a:t> um </a:t>
            </a:r>
            <a:r>
              <a:rPr lang="en-GB" baseline="0" dirty="0" err="1"/>
              <a:t>opinber</a:t>
            </a:r>
            <a:r>
              <a:rPr lang="en-GB" baseline="0" dirty="0"/>
              <a:t> </a:t>
            </a:r>
            <a:r>
              <a:rPr lang="en-GB" baseline="0" dirty="0" err="1"/>
              <a:t>skjalasöfn</a:t>
            </a:r>
            <a:r>
              <a:rPr lang="en-GB" baseline="0" dirty="0"/>
              <a:t>. </a:t>
            </a:r>
            <a:r>
              <a:rPr lang="en-GB" baseline="0" dirty="0" err="1"/>
              <a:t>Svo</a:t>
            </a:r>
            <a:r>
              <a:rPr lang="en-GB" baseline="0" dirty="0"/>
              <a:t> </a:t>
            </a:r>
            <a:r>
              <a:rPr lang="en-GB" baseline="0" dirty="0" err="1"/>
              <a:t>eru</a:t>
            </a:r>
            <a:r>
              <a:rPr lang="en-GB" baseline="0" dirty="0"/>
              <a:t> </a:t>
            </a:r>
            <a:r>
              <a:rPr lang="en-GB" baseline="0" dirty="0" err="1"/>
              <a:t>fleiri</a:t>
            </a:r>
            <a:r>
              <a:rPr lang="en-GB" baseline="0" dirty="0"/>
              <a:t> </a:t>
            </a:r>
            <a:r>
              <a:rPr lang="en-GB" baseline="0" dirty="0" err="1"/>
              <a:t>lög</a:t>
            </a:r>
            <a:r>
              <a:rPr lang="en-GB" baseline="0" dirty="0"/>
              <a:t> </a:t>
            </a:r>
            <a:r>
              <a:rPr lang="en-GB" baseline="0" dirty="0" err="1"/>
              <a:t>sem</a:t>
            </a:r>
            <a:r>
              <a:rPr lang="en-GB" baseline="0" dirty="0"/>
              <a:t> </a:t>
            </a:r>
            <a:r>
              <a:rPr lang="en-GB" baseline="0" dirty="0" err="1"/>
              <a:t>þarf</a:t>
            </a:r>
            <a:r>
              <a:rPr lang="en-GB" baseline="0" dirty="0"/>
              <a:t> </a:t>
            </a:r>
            <a:r>
              <a:rPr lang="en-GB" baseline="0" dirty="0" err="1"/>
              <a:t>að</a:t>
            </a:r>
            <a:r>
              <a:rPr lang="en-GB" baseline="0" dirty="0"/>
              <a:t> </a:t>
            </a:r>
            <a:r>
              <a:rPr lang="en-GB" baseline="0" dirty="0" err="1"/>
              <a:t>skoða</a:t>
            </a:r>
            <a:r>
              <a:rPr lang="en-GB" baseline="0" dirty="0"/>
              <a:t> </a:t>
            </a:r>
            <a:r>
              <a:rPr lang="en-GB" baseline="0" dirty="0" err="1"/>
              <a:t>eins</a:t>
            </a:r>
            <a:r>
              <a:rPr lang="en-GB" baseline="0" dirty="0"/>
              <a:t> </a:t>
            </a:r>
            <a:r>
              <a:rPr lang="en-GB" baseline="0" dirty="0" err="1"/>
              <a:t>og</a:t>
            </a:r>
            <a:r>
              <a:rPr lang="en-GB" baseline="0" dirty="0"/>
              <a:t> </a:t>
            </a:r>
            <a:r>
              <a:rPr lang="en-GB" baseline="0" dirty="0" err="1"/>
              <a:t>stjórnsýslulög</a:t>
            </a:r>
            <a:r>
              <a:rPr lang="en-GB" baseline="0" dirty="0"/>
              <a:t>, </a:t>
            </a:r>
            <a:r>
              <a:rPr lang="en-GB" baseline="0" dirty="0" err="1"/>
              <a:t>lög</a:t>
            </a:r>
            <a:r>
              <a:rPr lang="en-GB" baseline="0" dirty="0"/>
              <a:t> um </a:t>
            </a:r>
            <a:r>
              <a:rPr lang="en-GB" baseline="0" dirty="0" err="1"/>
              <a:t>bókhald</a:t>
            </a:r>
            <a:r>
              <a:rPr lang="en-GB" baseline="0" dirty="0"/>
              <a:t>, </a:t>
            </a:r>
            <a:r>
              <a:rPr lang="en-GB" baseline="0" dirty="0" err="1"/>
              <a:t>lög</a:t>
            </a:r>
            <a:r>
              <a:rPr lang="en-GB" baseline="0" dirty="0"/>
              <a:t> um </a:t>
            </a:r>
            <a:r>
              <a:rPr lang="en-GB" baseline="0" dirty="0" err="1"/>
              <a:t>persónuvernd</a:t>
            </a:r>
            <a:r>
              <a:rPr lang="en-GB" baseline="0" dirty="0"/>
              <a:t> </a:t>
            </a:r>
            <a:r>
              <a:rPr lang="en-GB" baseline="0" dirty="0" err="1"/>
              <a:t>og</a:t>
            </a:r>
            <a:r>
              <a:rPr lang="en-GB" baseline="0" dirty="0"/>
              <a:t> </a:t>
            </a:r>
            <a:r>
              <a:rPr lang="en-GB" baseline="0" dirty="0" err="1"/>
              <a:t>fleiri</a:t>
            </a:r>
            <a:r>
              <a:rPr lang="en-GB" baseline="0" dirty="0"/>
              <a:t> </a:t>
            </a:r>
            <a:r>
              <a:rPr lang="en-GB" baseline="0" dirty="0" err="1"/>
              <a:t>lög</a:t>
            </a:r>
            <a:r>
              <a:rPr lang="en-GB" baseline="0" dirty="0"/>
              <a:t> </a:t>
            </a:r>
            <a:r>
              <a:rPr lang="en-GB" baseline="0" dirty="0" err="1"/>
              <a:t>sem</a:t>
            </a:r>
            <a:r>
              <a:rPr lang="en-GB" baseline="0" dirty="0"/>
              <a:t> </a:t>
            </a:r>
            <a:r>
              <a:rPr lang="en-GB" baseline="0" dirty="0" err="1"/>
              <a:t>kveða</a:t>
            </a:r>
            <a:r>
              <a:rPr lang="en-GB" baseline="0" dirty="0"/>
              <a:t> á um </a:t>
            </a:r>
            <a:r>
              <a:rPr lang="en-GB" baseline="0" dirty="0" err="1"/>
              <a:t>varðveislu</a:t>
            </a:r>
            <a:r>
              <a:rPr lang="en-GB" baseline="0" dirty="0"/>
              <a:t> </a:t>
            </a:r>
            <a:r>
              <a:rPr lang="en-GB" baseline="0" dirty="0" err="1"/>
              <a:t>skjala</a:t>
            </a:r>
            <a:r>
              <a:rPr lang="en-GB" baseline="0" dirty="0"/>
              <a:t>.</a:t>
            </a:r>
          </a:p>
          <a:p>
            <a:endParaRPr lang="en-GB" baseline="0" dirty="0"/>
          </a:p>
          <a:p>
            <a:r>
              <a:rPr lang="en-GB" baseline="0" dirty="0" err="1"/>
              <a:t>Þá</a:t>
            </a:r>
            <a:r>
              <a:rPr lang="en-GB" baseline="0" dirty="0"/>
              <a:t> </a:t>
            </a:r>
            <a:r>
              <a:rPr lang="en-GB" baseline="0" dirty="0" err="1"/>
              <a:t>er</a:t>
            </a:r>
            <a:r>
              <a:rPr lang="en-GB" baseline="0" dirty="0"/>
              <a:t> </a:t>
            </a:r>
            <a:r>
              <a:rPr lang="en-GB" baseline="0" dirty="0" err="1"/>
              <a:t>kveðið</a:t>
            </a:r>
            <a:r>
              <a:rPr lang="en-GB" baseline="0" dirty="0"/>
              <a:t> á um </a:t>
            </a:r>
            <a:r>
              <a:rPr lang="en-GB" baseline="0" dirty="0" err="1"/>
              <a:t>það</a:t>
            </a:r>
            <a:r>
              <a:rPr lang="en-GB" baseline="0" dirty="0"/>
              <a:t> í 8. gr. </a:t>
            </a:r>
            <a:r>
              <a:rPr lang="en-GB" baseline="0" dirty="0" err="1"/>
              <a:t>laga</a:t>
            </a:r>
            <a:r>
              <a:rPr lang="en-GB" baseline="0" dirty="0"/>
              <a:t> um </a:t>
            </a:r>
            <a:r>
              <a:rPr lang="en-GB" baseline="0" dirty="0" err="1"/>
              <a:t>opinber</a:t>
            </a:r>
            <a:r>
              <a:rPr lang="en-GB" baseline="0" dirty="0"/>
              <a:t> </a:t>
            </a:r>
            <a:r>
              <a:rPr lang="en-GB" baseline="0" dirty="0" err="1"/>
              <a:t>skjalasöfn</a:t>
            </a:r>
            <a:r>
              <a:rPr lang="en-GB" baseline="0" dirty="0"/>
              <a:t> </a:t>
            </a:r>
            <a:r>
              <a:rPr lang="en-GB" baseline="0" dirty="0" err="1"/>
              <a:t>að</a:t>
            </a:r>
            <a:r>
              <a:rPr lang="en-GB" baseline="0" dirty="0"/>
              <a:t> </a:t>
            </a:r>
            <a:r>
              <a:rPr lang="en-GB" baseline="0" dirty="0" err="1"/>
              <a:t>Þjóðskjalasafn</a:t>
            </a:r>
            <a:r>
              <a:rPr lang="en-GB" baseline="0" dirty="0"/>
              <a:t> Íslands </a:t>
            </a:r>
            <a:r>
              <a:rPr lang="en-GB" baseline="0" dirty="0" err="1"/>
              <a:t>skuli</a:t>
            </a:r>
            <a:r>
              <a:rPr lang="en-GB" baseline="0" dirty="0"/>
              <a:t> </a:t>
            </a:r>
            <a:r>
              <a:rPr lang="en-GB" baseline="0" dirty="0" err="1"/>
              <a:t>setja</a:t>
            </a:r>
            <a:r>
              <a:rPr lang="en-GB" baseline="0" dirty="0"/>
              <a:t> </a:t>
            </a:r>
            <a:r>
              <a:rPr lang="en-GB" baseline="0" dirty="0" err="1"/>
              <a:t>reglur</a:t>
            </a:r>
            <a:r>
              <a:rPr lang="en-GB" baseline="0" dirty="0"/>
              <a:t> um </a:t>
            </a:r>
            <a:r>
              <a:rPr lang="en-GB" baseline="0" dirty="0" err="1"/>
              <a:t>ákveðna</a:t>
            </a:r>
            <a:r>
              <a:rPr lang="en-GB" baseline="0" dirty="0"/>
              <a:t> </a:t>
            </a:r>
            <a:r>
              <a:rPr lang="en-GB" baseline="0" dirty="0" err="1"/>
              <a:t>þætti</a:t>
            </a:r>
            <a:r>
              <a:rPr lang="en-GB" baseline="0" dirty="0"/>
              <a:t> í </a:t>
            </a:r>
            <a:r>
              <a:rPr lang="en-GB" baseline="0" dirty="0" err="1"/>
              <a:t>skjalavörslu</a:t>
            </a:r>
            <a:r>
              <a:rPr lang="en-GB" baseline="0" dirty="0"/>
              <a:t> </a:t>
            </a:r>
            <a:r>
              <a:rPr lang="en-GB" baseline="0" dirty="0" err="1"/>
              <a:t>og</a:t>
            </a:r>
            <a:r>
              <a:rPr lang="en-GB" baseline="0" dirty="0"/>
              <a:t> </a:t>
            </a:r>
            <a:r>
              <a:rPr lang="en-GB" baseline="0" dirty="0" err="1"/>
              <a:t>skjalastjórn</a:t>
            </a:r>
            <a:r>
              <a:rPr lang="en-GB" baseline="0" dirty="0"/>
              <a:t> </a:t>
            </a:r>
            <a:r>
              <a:rPr lang="en-GB" baseline="0" dirty="0" err="1"/>
              <a:t>og</a:t>
            </a:r>
            <a:r>
              <a:rPr lang="en-GB" baseline="0" dirty="0"/>
              <a:t> </a:t>
            </a:r>
            <a:r>
              <a:rPr lang="en-GB" baseline="0" dirty="0" err="1"/>
              <a:t>er</a:t>
            </a:r>
            <a:r>
              <a:rPr lang="en-GB" baseline="0" dirty="0"/>
              <a:t> ÞÍ </a:t>
            </a:r>
            <a:r>
              <a:rPr lang="en-GB" baseline="0" dirty="0" err="1"/>
              <a:t>alltaf</a:t>
            </a:r>
            <a:r>
              <a:rPr lang="en-GB" baseline="0" dirty="0"/>
              <a:t> </a:t>
            </a:r>
            <a:r>
              <a:rPr lang="en-GB" baseline="0" dirty="0" err="1"/>
              <a:t>að</a:t>
            </a:r>
            <a:r>
              <a:rPr lang="en-GB" baseline="0" dirty="0"/>
              <a:t> </a:t>
            </a:r>
            <a:r>
              <a:rPr lang="en-GB" baseline="0" dirty="0" err="1"/>
              <a:t>bæta</a:t>
            </a:r>
            <a:r>
              <a:rPr lang="en-GB" baseline="0" dirty="0"/>
              <a:t> </a:t>
            </a:r>
            <a:r>
              <a:rPr lang="en-GB" baseline="0" dirty="0" err="1"/>
              <a:t>við</a:t>
            </a:r>
            <a:r>
              <a:rPr lang="en-GB" baseline="0" dirty="0"/>
              <a:t> </a:t>
            </a:r>
            <a:r>
              <a:rPr lang="en-GB" baseline="0" dirty="0" err="1"/>
              <a:t>reglum</a:t>
            </a:r>
            <a:r>
              <a:rPr lang="en-GB" baseline="0" dirty="0"/>
              <a:t> </a:t>
            </a:r>
            <a:r>
              <a:rPr lang="en-GB" baseline="0" dirty="0" err="1"/>
              <a:t>sem</a:t>
            </a:r>
            <a:r>
              <a:rPr lang="en-GB" baseline="0" dirty="0"/>
              <a:t> </a:t>
            </a:r>
            <a:r>
              <a:rPr lang="en-GB" baseline="0" dirty="0" err="1"/>
              <a:t>eru</a:t>
            </a:r>
            <a:r>
              <a:rPr lang="en-GB" baseline="0" dirty="0"/>
              <a:t> </a:t>
            </a:r>
            <a:r>
              <a:rPr lang="en-GB" baseline="0" dirty="0" err="1"/>
              <a:t>náttúrlega</a:t>
            </a:r>
            <a:r>
              <a:rPr lang="en-GB" baseline="0" dirty="0"/>
              <a:t> </a:t>
            </a:r>
            <a:r>
              <a:rPr lang="en-GB" baseline="0" dirty="0" err="1"/>
              <a:t>leiðbeinandi</a:t>
            </a:r>
            <a:r>
              <a:rPr lang="en-GB" baseline="0" dirty="0"/>
              <a:t> </a:t>
            </a:r>
            <a:r>
              <a:rPr lang="en-GB" baseline="0" dirty="0" err="1"/>
              <a:t>fyrir</a:t>
            </a:r>
            <a:r>
              <a:rPr lang="en-GB" baseline="0" dirty="0"/>
              <a:t> </a:t>
            </a:r>
            <a:r>
              <a:rPr lang="en-GB" baseline="0" dirty="0" err="1"/>
              <a:t>afhendingarskylda</a:t>
            </a:r>
            <a:r>
              <a:rPr lang="en-GB" baseline="0" dirty="0"/>
              <a:t> </a:t>
            </a:r>
            <a:r>
              <a:rPr lang="en-GB" baseline="0" dirty="0" err="1"/>
              <a:t>aðila</a:t>
            </a:r>
            <a:r>
              <a:rPr lang="en-GB" baseline="0" dirty="0"/>
              <a:t> </a:t>
            </a:r>
            <a:r>
              <a:rPr lang="en-GB" baseline="0" dirty="0" err="1"/>
              <a:t>og</a:t>
            </a:r>
            <a:r>
              <a:rPr lang="en-GB" baseline="0" dirty="0"/>
              <a:t> </a:t>
            </a:r>
            <a:r>
              <a:rPr lang="en-GB" baseline="0" dirty="0" err="1"/>
              <a:t>þá</a:t>
            </a:r>
            <a:r>
              <a:rPr lang="en-GB" baseline="0" dirty="0"/>
              <a:t> </a:t>
            </a:r>
            <a:r>
              <a:rPr lang="en-GB" baseline="0" dirty="0" err="1"/>
              <a:t>sem</a:t>
            </a:r>
            <a:r>
              <a:rPr lang="en-GB" baseline="0" dirty="0"/>
              <a:t> </a:t>
            </a:r>
            <a:r>
              <a:rPr lang="en-GB" baseline="0" dirty="0" err="1"/>
              <a:t>sem</a:t>
            </a:r>
            <a:r>
              <a:rPr lang="en-GB" baseline="0" dirty="0"/>
              <a:t> </a:t>
            </a:r>
            <a:r>
              <a:rPr lang="en-GB" baseline="0" dirty="0" err="1"/>
              <a:t>starfa</a:t>
            </a:r>
            <a:r>
              <a:rPr lang="en-GB" baseline="0" dirty="0"/>
              <a:t> í </a:t>
            </a:r>
            <a:r>
              <a:rPr lang="en-GB" baseline="0" dirty="0" err="1"/>
              <a:t>skjalavörslu</a:t>
            </a:r>
            <a:r>
              <a:rPr lang="en-GB" baseline="0" dirty="0"/>
              <a:t> </a:t>
            </a:r>
            <a:r>
              <a:rPr lang="en-GB" baseline="0" dirty="0" err="1"/>
              <a:t>og</a:t>
            </a:r>
            <a:r>
              <a:rPr lang="en-GB" baseline="0" dirty="0"/>
              <a:t> </a:t>
            </a:r>
            <a:r>
              <a:rPr lang="en-GB" baseline="0" dirty="0" err="1"/>
              <a:t>skjalastjórn</a:t>
            </a:r>
            <a:r>
              <a:rPr lang="en-GB" baseline="0" dirty="0"/>
              <a:t> </a:t>
            </a:r>
            <a:r>
              <a:rPr lang="en-GB" baseline="0" dirty="0" err="1"/>
              <a:t>þeirra</a:t>
            </a:r>
            <a:r>
              <a:rPr lang="en-GB" baseline="0" dirty="0"/>
              <a:t>. </a:t>
            </a:r>
            <a:r>
              <a:rPr lang="en-GB" baseline="0" dirty="0" err="1"/>
              <a:t>Þetta</a:t>
            </a:r>
            <a:r>
              <a:rPr lang="en-GB" baseline="0" dirty="0"/>
              <a:t> </a:t>
            </a:r>
            <a:r>
              <a:rPr lang="en-GB" baseline="0" dirty="0" err="1"/>
              <a:t>eru</a:t>
            </a:r>
            <a:r>
              <a:rPr lang="en-GB" baseline="0" dirty="0"/>
              <a:t> </a:t>
            </a:r>
            <a:r>
              <a:rPr lang="en-GB" baseline="0" dirty="0" err="1"/>
              <a:t>t.d</a:t>
            </a:r>
            <a:r>
              <a:rPr lang="en-GB" baseline="0" dirty="0"/>
              <a:t>. </a:t>
            </a:r>
            <a:r>
              <a:rPr lang="en-GB" baseline="0" dirty="0" err="1"/>
              <a:t>reglur</a:t>
            </a:r>
            <a:r>
              <a:rPr lang="en-GB" baseline="0" dirty="0"/>
              <a:t> um </a:t>
            </a:r>
            <a:r>
              <a:rPr lang="en-GB" baseline="0" dirty="0" err="1"/>
              <a:t>frágang</a:t>
            </a:r>
            <a:r>
              <a:rPr lang="en-GB" baseline="0" dirty="0"/>
              <a:t>, </a:t>
            </a:r>
            <a:r>
              <a:rPr lang="en-GB" baseline="0" dirty="0" err="1"/>
              <a:t>skráningu</a:t>
            </a:r>
            <a:r>
              <a:rPr lang="en-GB" baseline="0" dirty="0"/>
              <a:t> </a:t>
            </a:r>
            <a:r>
              <a:rPr lang="en-GB" baseline="0" dirty="0" err="1"/>
              <a:t>og</a:t>
            </a:r>
            <a:r>
              <a:rPr lang="en-GB" baseline="0" dirty="0"/>
              <a:t> </a:t>
            </a:r>
            <a:r>
              <a:rPr lang="en-GB" baseline="0" dirty="0" err="1"/>
              <a:t>afhendingu</a:t>
            </a:r>
            <a:r>
              <a:rPr lang="en-GB" baseline="0" dirty="0"/>
              <a:t> </a:t>
            </a:r>
            <a:r>
              <a:rPr lang="en-GB" baseline="0" dirty="0" err="1"/>
              <a:t>pappírsskjalasafna</a:t>
            </a:r>
            <a:r>
              <a:rPr lang="en-GB" baseline="0" dirty="0"/>
              <a:t>, </a:t>
            </a:r>
            <a:r>
              <a:rPr lang="en-GB" baseline="0" dirty="0" err="1"/>
              <a:t>reglur</a:t>
            </a:r>
            <a:r>
              <a:rPr lang="en-GB" baseline="0" dirty="0"/>
              <a:t> um </a:t>
            </a:r>
            <a:r>
              <a:rPr lang="en-GB" baseline="0" dirty="0" err="1"/>
              <a:t>málalykla</a:t>
            </a:r>
            <a:r>
              <a:rPr lang="en-GB" baseline="0" dirty="0"/>
              <a:t> </a:t>
            </a:r>
            <a:r>
              <a:rPr lang="en-GB" baseline="0" dirty="0" err="1"/>
              <a:t>og</a:t>
            </a:r>
            <a:r>
              <a:rPr lang="en-GB" baseline="0" dirty="0"/>
              <a:t> </a:t>
            </a:r>
            <a:r>
              <a:rPr lang="en-GB" baseline="0" dirty="0" err="1"/>
              <a:t>svo</a:t>
            </a:r>
            <a:r>
              <a:rPr lang="en-GB" baseline="0" dirty="0"/>
              <a:t> </a:t>
            </a:r>
            <a:r>
              <a:rPr lang="en-GB" baseline="0" dirty="0" err="1"/>
              <a:t>nýjustu</a:t>
            </a:r>
            <a:r>
              <a:rPr lang="en-GB" baseline="0" dirty="0"/>
              <a:t> </a:t>
            </a:r>
            <a:r>
              <a:rPr lang="en-GB" baseline="0" dirty="0" err="1"/>
              <a:t>reglurnar</a:t>
            </a:r>
            <a:r>
              <a:rPr lang="en-GB" baseline="0" dirty="0"/>
              <a:t> </a:t>
            </a:r>
            <a:r>
              <a:rPr lang="en-GB" baseline="0" dirty="0" err="1"/>
              <a:t>sem</a:t>
            </a:r>
            <a:r>
              <a:rPr lang="en-GB" baseline="0" dirty="0"/>
              <a:t> </a:t>
            </a:r>
            <a:r>
              <a:rPr lang="en-GB" baseline="0" dirty="0" err="1"/>
              <a:t>eru</a:t>
            </a:r>
            <a:r>
              <a:rPr lang="en-GB" baseline="0" dirty="0"/>
              <a:t> </a:t>
            </a:r>
            <a:r>
              <a:rPr lang="is-IS" sz="1200" b="0" i="0" kern="1200" dirty="0">
                <a:solidFill>
                  <a:schemeClr val="tx1"/>
                </a:solidFill>
                <a:effectLst/>
                <a:latin typeface="+mn-lt"/>
                <a:ea typeface="+mn-ea"/>
                <a:cs typeface="+mn-cs"/>
              </a:rPr>
              <a:t>Reglur um skráningu mála og málsgagna afhendingarskyldra aðila sem settar voru fyrr á þessu ári.</a:t>
            </a:r>
            <a:endParaRPr lang="is-IS" dirty="0"/>
          </a:p>
        </p:txBody>
      </p:sp>
      <p:sp>
        <p:nvSpPr>
          <p:cNvPr id="4" name="Slide Number Placeholder 3"/>
          <p:cNvSpPr>
            <a:spLocks noGrp="1"/>
          </p:cNvSpPr>
          <p:nvPr>
            <p:ph type="sldNum" sz="quarter" idx="10"/>
          </p:nvPr>
        </p:nvSpPr>
        <p:spPr/>
        <p:txBody>
          <a:bodyPr/>
          <a:lstStyle/>
          <a:p>
            <a:fld id="{5BA7DAD0-0147-4857-8CC0-9CECC6403257}" type="slidenum">
              <a:rPr lang="is-IS" smtClean="0"/>
              <a:t>3</a:t>
            </a:fld>
            <a:endParaRPr lang="is-IS"/>
          </a:p>
        </p:txBody>
      </p:sp>
    </p:spTree>
    <p:extLst>
      <p:ext uri="{BB962C8B-B14F-4D97-AF65-F5344CB8AC3E}">
        <p14:creationId xmlns:p14="http://schemas.microsoft.com/office/powerpoint/2010/main" val="4223183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Þið</a:t>
            </a:r>
            <a:r>
              <a:rPr lang="en-GB" dirty="0"/>
              <a:t> </a:t>
            </a:r>
            <a:r>
              <a:rPr lang="en-GB" dirty="0" err="1"/>
              <a:t>hafið</a:t>
            </a:r>
            <a:r>
              <a:rPr lang="en-GB" dirty="0"/>
              <a:t> </a:t>
            </a:r>
            <a:r>
              <a:rPr lang="en-GB" dirty="0" err="1"/>
              <a:t>heyrt</a:t>
            </a:r>
            <a:r>
              <a:rPr lang="en-GB" dirty="0"/>
              <a:t> </a:t>
            </a:r>
            <a:r>
              <a:rPr lang="en-GB" dirty="0" err="1"/>
              <a:t>mig</a:t>
            </a:r>
            <a:r>
              <a:rPr lang="en-GB" dirty="0"/>
              <a:t> tala</a:t>
            </a:r>
            <a:r>
              <a:rPr lang="en-GB" baseline="0" dirty="0"/>
              <a:t> um </a:t>
            </a:r>
            <a:r>
              <a:rPr lang="en-GB" baseline="0" dirty="0" err="1"/>
              <a:t>hugtakið</a:t>
            </a:r>
            <a:r>
              <a:rPr lang="en-GB" baseline="0" dirty="0"/>
              <a:t> </a:t>
            </a:r>
            <a:r>
              <a:rPr lang="en-GB" baseline="0" dirty="0" err="1"/>
              <a:t>afhendingarskyldur</a:t>
            </a:r>
            <a:r>
              <a:rPr lang="en-GB" baseline="0" dirty="0"/>
              <a:t> </a:t>
            </a:r>
            <a:r>
              <a:rPr lang="en-GB" baseline="0" dirty="0" err="1"/>
              <a:t>aðili</a:t>
            </a:r>
            <a:r>
              <a:rPr lang="en-GB" baseline="0" dirty="0"/>
              <a:t>. </a:t>
            </a:r>
            <a:r>
              <a:rPr lang="en-GB" baseline="0" dirty="0" err="1"/>
              <a:t>Hvað</a:t>
            </a:r>
            <a:r>
              <a:rPr lang="en-GB" baseline="0" dirty="0"/>
              <a:t> </a:t>
            </a:r>
            <a:r>
              <a:rPr lang="en-GB" baseline="0" dirty="0" err="1"/>
              <a:t>er</a:t>
            </a:r>
            <a:r>
              <a:rPr lang="en-GB" baseline="0" dirty="0"/>
              <a:t> </a:t>
            </a:r>
            <a:r>
              <a:rPr lang="en-GB" baseline="0" dirty="0" err="1"/>
              <a:t>það</a:t>
            </a:r>
            <a:r>
              <a:rPr lang="en-GB" baseline="0" dirty="0"/>
              <a:t>? </a:t>
            </a:r>
            <a:r>
              <a:rPr lang="en-GB" dirty="0"/>
              <a:t>[Lesa </a:t>
            </a:r>
            <a:r>
              <a:rPr lang="en-GB" dirty="0" err="1"/>
              <a:t>glæruna</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Stjórnarráð Íslands og allar stofnanir og embætti ríkisins og þar með talið meðferðarheimili í eigu ríkisins og aðrar heilbrigðisstofnanir og það sama á við um slíkar stofnanir sem eru í eigu sveitarfélaga.</a:t>
            </a:r>
          </a:p>
          <a:p>
            <a:endParaRPr lang="is-IS" dirty="0"/>
          </a:p>
        </p:txBody>
      </p:sp>
      <p:sp>
        <p:nvSpPr>
          <p:cNvPr id="4" name="Slide Number Placeholder 3"/>
          <p:cNvSpPr>
            <a:spLocks noGrp="1"/>
          </p:cNvSpPr>
          <p:nvPr>
            <p:ph type="sldNum" sz="quarter" idx="10"/>
          </p:nvPr>
        </p:nvSpPr>
        <p:spPr/>
        <p:txBody>
          <a:bodyPr/>
          <a:lstStyle/>
          <a:p>
            <a:fld id="{5BA7DAD0-0147-4857-8CC0-9CECC6403257}" type="slidenum">
              <a:rPr lang="is-IS" smtClean="0"/>
              <a:t>4</a:t>
            </a:fld>
            <a:endParaRPr lang="is-IS"/>
          </a:p>
        </p:txBody>
      </p:sp>
    </p:spTree>
    <p:extLst>
      <p:ext uri="{BB962C8B-B14F-4D97-AF65-F5344CB8AC3E}">
        <p14:creationId xmlns:p14="http://schemas.microsoft.com/office/powerpoint/2010/main" val="1644828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10"/>
          </p:nvPr>
        </p:nvSpPr>
        <p:spPr/>
        <p:txBody>
          <a:bodyPr/>
          <a:lstStyle/>
          <a:p>
            <a:fld id="{5BA7DAD0-0147-4857-8CC0-9CECC6403257}" type="slidenum">
              <a:rPr lang="is-IS" smtClean="0"/>
              <a:t>5</a:t>
            </a:fld>
            <a:endParaRPr lang="is-IS"/>
          </a:p>
        </p:txBody>
      </p:sp>
    </p:spTree>
    <p:extLst>
      <p:ext uri="{BB962C8B-B14F-4D97-AF65-F5344CB8AC3E}">
        <p14:creationId xmlns:p14="http://schemas.microsoft.com/office/powerpoint/2010/main" val="665004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Og</a:t>
            </a:r>
            <a:r>
              <a:rPr lang="en-GB" dirty="0"/>
              <a:t> </a:t>
            </a:r>
            <a:r>
              <a:rPr lang="en-GB" dirty="0" err="1"/>
              <a:t>hvaða</a:t>
            </a:r>
            <a:r>
              <a:rPr lang="en-GB" dirty="0"/>
              <a:t> </a:t>
            </a:r>
            <a:r>
              <a:rPr lang="en-GB" dirty="0" err="1"/>
              <a:t>skyldur</a:t>
            </a:r>
            <a:r>
              <a:rPr lang="en-GB" dirty="0"/>
              <a:t> </a:t>
            </a:r>
            <a:r>
              <a:rPr lang="en-GB" dirty="0" err="1"/>
              <a:t>eru</a:t>
            </a:r>
            <a:r>
              <a:rPr lang="en-GB" dirty="0"/>
              <a:t> </a:t>
            </a:r>
            <a:r>
              <a:rPr lang="en-GB" dirty="0" err="1"/>
              <a:t>settar</a:t>
            </a:r>
            <a:r>
              <a:rPr lang="en-GB" dirty="0"/>
              <a:t> á </a:t>
            </a:r>
            <a:r>
              <a:rPr lang="en-GB" dirty="0" err="1"/>
              <a:t>afhendingarskylda</a:t>
            </a:r>
            <a:r>
              <a:rPr lang="en-GB" dirty="0"/>
              <a:t> </a:t>
            </a:r>
            <a:r>
              <a:rPr lang="en-GB" dirty="0" err="1"/>
              <a:t>aðila</a:t>
            </a:r>
            <a:r>
              <a:rPr lang="en-GB" dirty="0"/>
              <a:t> í </a:t>
            </a:r>
            <a:r>
              <a:rPr lang="en-GB" dirty="0" err="1"/>
              <a:t>lögunum</a:t>
            </a:r>
            <a:r>
              <a:rPr lang="en-GB" dirty="0"/>
              <a:t>?</a:t>
            </a:r>
            <a:r>
              <a:rPr lang="en-GB" baseline="0" dirty="0"/>
              <a:t> [</a:t>
            </a:r>
            <a:r>
              <a:rPr lang="en-GB" baseline="0" dirty="0" err="1"/>
              <a:t>Lesa</a:t>
            </a:r>
            <a:r>
              <a:rPr lang="en-GB" baseline="0" dirty="0"/>
              <a:t> </a:t>
            </a:r>
            <a:r>
              <a:rPr lang="en-GB" baseline="0" dirty="0" err="1"/>
              <a:t>glæruna</a:t>
            </a:r>
            <a:r>
              <a:rPr lang="en-GB" baseline="0" dirty="0"/>
              <a:t>]</a:t>
            </a:r>
          </a:p>
          <a:p>
            <a:endParaRPr lang="en-GB" baseline="0" dirty="0"/>
          </a:p>
          <a:p>
            <a:r>
              <a:rPr lang="en-GB" baseline="0" dirty="0" err="1"/>
              <a:t>Eiga</a:t>
            </a:r>
            <a:r>
              <a:rPr lang="en-GB" baseline="0" dirty="0"/>
              <a:t> </a:t>
            </a:r>
            <a:r>
              <a:rPr lang="en-GB" baseline="0" dirty="0" err="1"/>
              <a:t>að</a:t>
            </a:r>
            <a:r>
              <a:rPr lang="en-GB" baseline="0" dirty="0"/>
              <a:t> </a:t>
            </a:r>
            <a:r>
              <a:rPr lang="en-GB" baseline="0" dirty="0" err="1"/>
              <a:t>afhenda</a:t>
            </a:r>
            <a:r>
              <a:rPr lang="en-GB" baseline="0" dirty="0"/>
              <a:t> </a:t>
            </a:r>
            <a:r>
              <a:rPr lang="en-GB" baseline="0" dirty="0" err="1"/>
              <a:t>skjöl</a:t>
            </a:r>
            <a:r>
              <a:rPr lang="en-GB" baseline="0" dirty="0"/>
              <a:t> </a:t>
            </a:r>
            <a:r>
              <a:rPr lang="en-GB" baseline="0" dirty="0" err="1"/>
              <a:t>sín</a:t>
            </a:r>
            <a:r>
              <a:rPr lang="en-GB" baseline="0" dirty="0"/>
              <a:t> </a:t>
            </a:r>
            <a:r>
              <a:rPr lang="en-GB" baseline="0" dirty="0" err="1"/>
              <a:t>til</a:t>
            </a:r>
            <a:r>
              <a:rPr lang="en-GB" baseline="0" dirty="0"/>
              <a:t> </a:t>
            </a:r>
            <a:r>
              <a:rPr lang="en-GB" baseline="0" dirty="0" err="1"/>
              <a:t>varðveislu</a:t>
            </a:r>
            <a:r>
              <a:rPr lang="en-GB" baseline="0" dirty="0"/>
              <a:t>. </a:t>
            </a:r>
            <a:r>
              <a:rPr lang="en-GB" baseline="0" dirty="0" err="1"/>
              <a:t>En</a:t>
            </a:r>
            <a:r>
              <a:rPr lang="en-GB" baseline="0" dirty="0"/>
              <a:t> </a:t>
            </a:r>
            <a:r>
              <a:rPr lang="en-GB" baseline="0" dirty="0" err="1"/>
              <a:t>hvað</a:t>
            </a:r>
            <a:r>
              <a:rPr lang="en-GB" baseline="0" dirty="0"/>
              <a:t> </a:t>
            </a:r>
            <a:r>
              <a:rPr lang="en-GB" baseline="0" dirty="0" err="1"/>
              <a:t>eru</a:t>
            </a:r>
            <a:r>
              <a:rPr lang="en-GB" baseline="0" dirty="0"/>
              <a:t> </a:t>
            </a:r>
            <a:r>
              <a:rPr lang="en-GB" baseline="0" dirty="0" err="1"/>
              <a:t>skjöl</a:t>
            </a:r>
            <a:r>
              <a:rPr lang="en-GB" baseline="0" dirty="0"/>
              <a:t>? Í </a:t>
            </a:r>
            <a:r>
              <a:rPr lang="en-GB" baseline="0" dirty="0" err="1"/>
              <a:t>lögum</a:t>
            </a:r>
            <a:r>
              <a:rPr lang="en-GB" baseline="0" dirty="0"/>
              <a:t> um </a:t>
            </a:r>
            <a:r>
              <a:rPr lang="en-GB" baseline="0" dirty="0" err="1"/>
              <a:t>opinber</a:t>
            </a:r>
            <a:r>
              <a:rPr lang="en-GB" baseline="0" dirty="0"/>
              <a:t> </a:t>
            </a:r>
            <a:r>
              <a:rPr lang="en-GB" baseline="0" dirty="0" err="1"/>
              <a:t>skjalasöfn</a:t>
            </a:r>
            <a:r>
              <a:rPr lang="en-GB" baseline="0" dirty="0"/>
              <a:t> </a:t>
            </a:r>
            <a:r>
              <a:rPr lang="en-GB" baseline="0" dirty="0" err="1"/>
              <a:t>segir</a:t>
            </a:r>
            <a:r>
              <a:rPr lang="en-GB" baseline="0" dirty="0"/>
              <a:t> </a:t>
            </a:r>
            <a:r>
              <a:rPr lang="en-GB" baseline="0" dirty="0" err="1"/>
              <a:t>að</a:t>
            </a:r>
            <a:r>
              <a:rPr lang="en-GB" baseline="0" dirty="0"/>
              <a:t> </a:t>
            </a:r>
            <a:r>
              <a:rPr lang="en-GB" baseline="0" dirty="0" err="1"/>
              <a:t>skjal</a:t>
            </a:r>
            <a:r>
              <a:rPr lang="en-GB" baseline="0" dirty="0"/>
              <a:t> </a:t>
            </a:r>
            <a:r>
              <a:rPr lang="en-GB" baseline="0" dirty="0" err="1"/>
              <a:t>sé</a:t>
            </a:r>
            <a:r>
              <a:rPr lang="en-GB" baseline="0" dirty="0"/>
              <a:t> </a:t>
            </a:r>
            <a:r>
              <a:rPr lang="en-GB" baseline="0" dirty="0" err="1"/>
              <a:t>Hvers</a:t>
            </a:r>
            <a:r>
              <a:rPr lang="en-GB" baseline="0" dirty="0"/>
              <a:t> </a:t>
            </a:r>
            <a:r>
              <a:rPr lang="en-GB" baseline="0" dirty="0" err="1"/>
              <a:t>konar</a:t>
            </a:r>
            <a:r>
              <a:rPr lang="en-GB" baseline="0" dirty="0"/>
              <a:t> </a:t>
            </a:r>
            <a:r>
              <a:rPr lang="en-GB" baseline="0" dirty="0" err="1"/>
              <a:t>gögn</a:t>
            </a:r>
            <a:r>
              <a:rPr lang="en-GB" baseline="0" dirty="0"/>
              <a:t>, </a:t>
            </a:r>
            <a:r>
              <a:rPr lang="en-GB" baseline="0" dirty="0" err="1"/>
              <a:t>jafnt</a:t>
            </a:r>
            <a:r>
              <a:rPr lang="en-GB" baseline="0" dirty="0"/>
              <a:t> </a:t>
            </a:r>
            <a:r>
              <a:rPr lang="en-GB" baseline="0" dirty="0" err="1"/>
              <a:t>rituð</a:t>
            </a:r>
            <a:r>
              <a:rPr lang="en-GB" baseline="0" dirty="0"/>
              <a:t> </a:t>
            </a:r>
            <a:r>
              <a:rPr lang="en-GB" baseline="0" dirty="0" err="1"/>
              <a:t>sem</a:t>
            </a:r>
            <a:r>
              <a:rPr lang="en-GB" baseline="0" dirty="0"/>
              <a:t> í </a:t>
            </a:r>
            <a:r>
              <a:rPr lang="en-GB" baseline="0" dirty="0" err="1"/>
              <a:t>öðru</a:t>
            </a:r>
            <a:r>
              <a:rPr lang="en-GB" baseline="0" dirty="0"/>
              <a:t> </a:t>
            </a:r>
            <a:r>
              <a:rPr lang="en-GB" baseline="0" dirty="0" err="1"/>
              <a:t>formi</a:t>
            </a:r>
            <a:r>
              <a:rPr lang="en-GB" baseline="0" dirty="0"/>
              <a:t>, </a:t>
            </a:r>
            <a:r>
              <a:rPr lang="en-GB" baseline="0" dirty="0" err="1"/>
              <a:t>er</a:t>
            </a:r>
            <a:r>
              <a:rPr lang="en-GB" baseline="0" dirty="0"/>
              <a:t> </a:t>
            </a:r>
            <a:r>
              <a:rPr lang="en-GB" baseline="0" dirty="0" err="1"/>
              <a:t>hafa</a:t>
            </a:r>
            <a:r>
              <a:rPr lang="en-GB" baseline="0" dirty="0"/>
              <a:t> </a:t>
            </a:r>
            <a:r>
              <a:rPr lang="en-GB" baseline="0" dirty="0" err="1"/>
              <a:t>að</a:t>
            </a:r>
            <a:r>
              <a:rPr lang="en-GB" baseline="0" dirty="0"/>
              <a:t> </a:t>
            </a:r>
            <a:r>
              <a:rPr lang="en-GB" baseline="0" dirty="0" err="1"/>
              <a:t>geyma</a:t>
            </a:r>
            <a:r>
              <a:rPr lang="en-GB" baseline="0" dirty="0"/>
              <a:t> </a:t>
            </a:r>
            <a:r>
              <a:rPr lang="en-GB" baseline="0" dirty="0" err="1"/>
              <a:t>upplýsingar</a:t>
            </a:r>
            <a:r>
              <a:rPr lang="en-GB" baseline="0" dirty="0"/>
              <a:t> </a:t>
            </a:r>
            <a:r>
              <a:rPr lang="en-GB" baseline="0" dirty="0" err="1"/>
              <a:t>og</a:t>
            </a:r>
            <a:r>
              <a:rPr lang="en-GB" baseline="0" dirty="0"/>
              <a:t> </a:t>
            </a:r>
            <a:r>
              <a:rPr lang="en-GB" baseline="0" dirty="0" err="1"/>
              <a:t>hafa</a:t>
            </a:r>
            <a:r>
              <a:rPr lang="en-GB" baseline="0" dirty="0"/>
              <a:t> </a:t>
            </a:r>
            <a:r>
              <a:rPr lang="en-GB" baseline="0" dirty="0" err="1"/>
              <a:t>orðið</a:t>
            </a:r>
            <a:r>
              <a:rPr lang="en-GB" baseline="0" dirty="0"/>
              <a:t> </a:t>
            </a:r>
            <a:r>
              <a:rPr lang="en-GB" baseline="0" dirty="0" err="1"/>
              <a:t>til</a:t>
            </a:r>
            <a:r>
              <a:rPr lang="en-GB" baseline="0" dirty="0"/>
              <a:t>, </a:t>
            </a:r>
            <a:r>
              <a:rPr lang="en-GB" baseline="0" dirty="0" err="1"/>
              <a:t>borist</a:t>
            </a:r>
            <a:r>
              <a:rPr lang="en-GB" baseline="0" dirty="0"/>
              <a:t> </a:t>
            </a:r>
            <a:r>
              <a:rPr lang="en-GB" baseline="0" dirty="0" err="1"/>
              <a:t>eða</a:t>
            </a:r>
            <a:r>
              <a:rPr lang="en-GB" baseline="0" dirty="0"/>
              <a:t> </a:t>
            </a:r>
            <a:r>
              <a:rPr lang="en-GB" baseline="0" dirty="0" err="1"/>
              <a:t>verið</a:t>
            </a:r>
            <a:r>
              <a:rPr lang="en-GB" baseline="0" dirty="0"/>
              <a:t> </a:t>
            </a:r>
            <a:r>
              <a:rPr lang="en-GB" baseline="0" dirty="0" err="1"/>
              <a:t>viðhaldið</a:t>
            </a:r>
            <a:r>
              <a:rPr lang="en-GB" baseline="0" dirty="0"/>
              <a:t> </a:t>
            </a:r>
            <a:r>
              <a:rPr lang="en-GB" baseline="0" dirty="0" err="1"/>
              <a:t>við</a:t>
            </a:r>
            <a:r>
              <a:rPr lang="en-GB" baseline="0" dirty="0"/>
              <a:t> </a:t>
            </a:r>
            <a:r>
              <a:rPr lang="en-GB" baseline="0" dirty="0" err="1"/>
              <a:t>starfsemi</a:t>
            </a:r>
            <a:r>
              <a:rPr lang="en-GB" baseline="0" dirty="0"/>
              <a:t> á </a:t>
            </a:r>
            <a:r>
              <a:rPr lang="en-GB" baseline="0" dirty="0" err="1"/>
              <a:t>vegum</a:t>
            </a:r>
            <a:r>
              <a:rPr lang="en-GB" baseline="0" dirty="0"/>
              <a:t> </a:t>
            </a:r>
            <a:r>
              <a:rPr lang="en-GB" baseline="0" dirty="0" err="1"/>
              <a:t>stofnunar</a:t>
            </a:r>
            <a:r>
              <a:rPr lang="en-GB" baseline="0" dirty="0"/>
              <a:t> </a:t>
            </a:r>
            <a:r>
              <a:rPr lang="en-GB" baseline="0" dirty="0" err="1"/>
              <a:t>eða</a:t>
            </a:r>
            <a:r>
              <a:rPr lang="en-GB" baseline="0" dirty="0"/>
              <a:t> </a:t>
            </a:r>
            <a:r>
              <a:rPr lang="en-GB" baseline="0" dirty="0" err="1"/>
              <a:t>einstaklings</a:t>
            </a:r>
            <a:r>
              <a:rPr lang="en-GB" baseline="0" dirty="0"/>
              <a:t>. </a:t>
            </a:r>
            <a:endParaRPr lang="is-IS" dirty="0"/>
          </a:p>
        </p:txBody>
      </p:sp>
      <p:sp>
        <p:nvSpPr>
          <p:cNvPr id="4" name="Slide Number Placeholder 3"/>
          <p:cNvSpPr>
            <a:spLocks noGrp="1"/>
          </p:cNvSpPr>
          <p:nvPr>
            <p:ph type="sldNum" sz="quarter" idx="10"/>
          </p:nvPr>
        </p:nvSpPr>
        <p:spPr/>
        <p:txBody>
          <a:bodyPr/>
          <a:lstStyle/>
          <a:p>
            <a:fld id="{5BA7DAD0-0147-4857-8CC0-9CECC6403257}" type="slidenum">
              <a:rPr lang="is-IS" smtClean="0"/>
              <a:t>6</a:t>
            </a:fld>
            <a:endParaRPr lang="is-IS"/>
          </a:p>
        </p:txBody>
      </p:sp>
    </p:spTree>
    <p:extLst>
      <p:ext uri="{BB962C8B-B14F-4D97-AF65-F5344CB8AC3E}">
        <p14:creationId xmlns:p14="http://schemas.microsoft.com/office/powerpoint/2010/main" val="2714315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10"/>
          </p:nvPr>
        </p:nvSpPr>
        <p:spPr/>
        <p:txBody>
          <a:bodyPr/>
          <a:lstStyle/>
          <a:p>
            <a:fld id="{5BA7DAD0-0147-4857-8CC0-9CECC6403257}" type="slidenum">
              <a:rPr lang="is-IS" smtClean="0"/>
              <a:t>7</a:t>
            </a:fld>
            <a:endParaRPr lang="is-IS"/>
          </a:p>
        </p:txBody>
      </p:sp>
    </p:spTree>
    <p:extLst>
      <p:ext uri="{BB962C8B-B14F-4D97-AF65-F5344CB8AC3E}">
        <p14:creationId xmlns:p14="http://schemas.microsoft.com/office/powerpoint/2010/main" val="4011748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Nú</a:t>
            </a:r>
            <a:r>
              <a:rPr lang="en-GB" dirty="0"/>
              <a:t> </a:t>
            </a:r>
            <a:r>
              <a:rPr lang="en-GB" dirty="0" err="1"/>
              <a:t>þegar</a:t>
            </a:r>
            <a:r>
              <a:rPr lang="en-GB" dirty="0"/>
              <a:t> </a:t>
            </a:r>
            <a:r>
              <a:rPr lang="en-GB" dirty="0" err="1"/>
              <a:t>við</a:t>
            </a:r>
            <a:r>
              <a:rPr lang="en-GB" dirty="0"/>
              <a:t> </a:t>
            </a:r>
            <a:r>
              <a:rPr lang="en-GB" dirty="0" err="1"/>
              <a:t>erum</a:t>
            </a:r>
            <a:r>
              <a:rPr lang="en-GB" dirty="0"/>
              <a:t> </a:t>
            </a:r>
            <a:r>
              <a:rPr lang="en-GB" dirty="0" err="1"/>
              <a:t>komin</a:t>
            </a:r>
            <a:r>
              <a:rPr lang="en-GB" dirty="0"/>
              <a:t> </a:t>
            </a:r>
            <a:r>
              <a:rPr lang="en-GB" dirty="0" err="1"/>
              <a:t>með</a:t>
            </a:r>
            <a:r>
              <a:rPr lang="en-GB" dirty="0"/>
              <a:t> </a:t>
            </a:r>
            <a:r>
              <a:rPr lang="en-GB" dirty="0" err="1"/>
              <a:t>með</a:t>
            </a:r>
            <a:r>
              <a:rPr lang="en-GB" dirty="0"/>
              <a:t> </a:t>
            </a:r>
            <a:r>
              <a:rPr lang="en-GB" dirty="0" err="1"/>
              <a:t>það</a:t>
            </a:r>
            <a:r>
              <a:rPr lang="en-GB" dirty="0"/>
              <a:t> </a:t>
            </a:r>
            <a:r>
              <a:rPr lang="en-GB" dirty="0" err="1"/>
              <a:t>hvað</a:t>
            </a:r>
            <a:r>
              <a:rPr lang="en-GB" dirty="0"/>
              <a:t> </a:t>
            </a:r>
            <a:r>
              <a:rPr lang="en-GB" dirty="0" err="1"/>
              <a:t>það</a:t>
            </a:r>
            <a:r>
              <a:rPr lang="en-GB" dirty="0"/>
              <a:t> </a:t>
            </a:r>
            <a:r>
              <a:rPr lang="en-GB" dirty="0" err="1"/>
              <a:t>felur</a:t>
            </a:r>
            <a:r>
              <a:rPr lang="en-GB" dirty="0"/>
              <a:t> í </a:t>
            </a:r>
            <a:r>
              <a:rPr lang="en-GB" dirty="0" err="1"/>
              <a:t>sér</a:t>
            </a:r>
            <a:r>
              <a:rPr lang="en-GB" dirty="0"/>
              <a:t> </a:t>
            </a:r>
            <a:r>
              <a:rPr lang="en-GB" dirty="0" err="1"/>
              <a:t>að</a:t>
            </a:r>
            <a:r>
              <a:rPr lang="en-GB" dirty="0"/>
              <a:t> </a:t>
            </a:r>
            <a:r>
              <a:rPr lang="en-GB" dirty="0" err="1"/>
              <a:t>vera</a:t>
            </a:r>
            <a:r>
              <a:rPr lang="en-GB" baseline="0" dirty="0"/>
              <a:t> </a:t>
            </a:r>
            <a:r>
              <a:rPr lang="en-GB" baseline="0" dirty="0" err="1"/>
              <a:t>afhendingarskyldur</a:t>
            </a:r>
            <a:r>
              <a:rPr lang="en-GB" baseline="0" dirty="0"/>
              <a:t> </a:t>
            </a:r>
            <a:r>
              <a:rPr lang="en-GB" baseline="0" dirty="0" err="1"/>
              <a:t>aðili</a:t>
            </a:r>
            <a:r>
              <a:rPr lang="en-GB" baseline="0" dirty="0"/>
              <a:t> </a:t>
            </a:r>
            <a:r>
              <a:rPr lang="en-GB" baseline="0" dirty="0" err="1"/>
              <a:t>og</a:t>
            </a:r>
            <a:r>
              <a:rPr lang="en-GB" baseline="0" dirty="0"/>
              <a:t> </a:t>
            </a:r>
            <a:r>
              <a:rPr lang="en-GB" baseline="0" dirty="0" err="1"/>
              <a:t>hvaða</a:t>
            </a:r>
            <a:r>
              <a:rPr lang="en-GB" baseline="0" dirty="0"/>
              <a:t> </a:t>
            </a:r>
            <a:r>
              <a:rPr lang="en-GB" baseline="0" dirty="0" err="1"/>
              <a:t>skyldur</a:t>
            </a:r>
            <a:r>
              <a:rPr lang="en-GB" baseline="0" dirty="0"/>
              <a:t> </a:t>
            </a:r>
            <a:r>
              <a:rPr lang="en-GB" baseline="0" dirty="0" err="1"/>
              <a:t>það</a:t>
            </a:r>
            <a:r>
              <a:rPr lang="en-GB" baseline="0" dirty="0"/>
              <a:t> </a:t>
            </a:r>
            <a:r>
              <a:rPr lang="en-GB" baseline="0" dirty="0" err="1"/>
              <a:t>eru</a:t>
            </a:r>
            <a:r>
              <a:rPr lang="en-GB" baseline="0" dirty="0"/>
              <a:t> </a:t>
            </a:r>
            <a:r>
              <a:rPr lang="en-GB" baseline="0" dirty="0" err="1"/>
              <a:t>sem</a:t>
            </a:r>
            <a:r>
              <a:rPr lang="en-GB" baseline="0" dirty="0"/>
              <a:t> </a:t>
            </a:r>
            <a:r>
              <a:rPr lang="en-GB" baseline="0" dirty="0" err="1"/>
              <a:t>hvíla</a:t>
            </a:r>
            <a:r>
              <a:rPr lang="en-GB" baseline="0" dirty="0"/>
              <a:t> á </a:t>
            </a:r>
            <a:r>
              <a:rPr lang="en-GB" baseline="0" dirty="0" err="1"/>
              <a:t>þeim</a:t>
            </a:r>
            <a:r>
              <a:rPr lang="en-GB" baseline="0" dirty="0"/>
              <a:t> </a:t>
            </a:r>
            <a:r>
              <a:rPr lang="en-GB" baseline="0" dirty="0" err="1"/>
              <a:t>þá</a:t>
            </a:r>
            <a:r>
              <a:rPr lang="en-GB" baseline="0" dirty="0"/>
              <a:t> </a:t>
            </a:r>
            <a:r>
              <a:rPr lang="en-GB" baseline="0" dirty="0" err="1"/>
              <a:t>skulum</a:t>
            </a:r>
            <a:r>
              <a:rPr lang="en-GB" baseline="0" dirty="0"/>
              <a:t> </a:t>
            </a:r>
            <a:r>
              <a:rPr lang="en-GB" baseline="0" dirty="0" err="1"/>
              <a:t>við</a:t>
            </a:r>
            <a:r>
              <a:rPr lang="en-GB" baseline="0" dirty="0"/>
              <a:t> </a:t>
            </a:r>
            <a:r>
              <a:rPr lang="en-GB" baseline="0" dirty="0" err="1"/>
              <a:t>fara</a:t>
            </a:r>
            <a:r>
              <a:rPr lang="en-GB" baseline="0" dirty="0"/>
              <a:t> </a:t>
            </a:r>
            <a:r>
              <a:rPr lang="en-GB" baseline="0" dirty="0" err="1"/>
              <a:t>yfir</a:t>
            </a:r>
            <a:r>
              <a:rPr lang="en-GB" baseline="0" dirty="0"/>
              <a:t> </a:t>
            </a:r>
            <a:r>
              <a:rPr lang="en-GB" baseline="0" dirty="0" err="1"/>
              <a:t>það</a:t>
            </a:r>
            <a:r>
              <a:rPr lang="en-GB" baseline="0" dirty="0"/>
              <a:t> </a:t>
            </a:r>
            <a:r>
              <a:rPr lang="en-GB" baseline="0" dirty="0" err="1"/>
              <a:t>hvað</a:t>
            </a:r>
            <a:r>
              <a:rPr lang="en-GB" baseline="0" dirty="0"/>
              <a:t> </a:t>
            </a:r>
            <a:r>
              <a:rPr lang="en-GB" baseline="0" dirty="0" err="1"/>
              <a:t>það</a:t>
            </a:r>
            <a:r>
              <a:rPr lang="en-GB" baseline="0" dirty="0"/>
              <a:t> </a:t>
            </a:r>
            <a:r>
              <a:rPr lang="en-GB" baseline="0" dirty="0" err="1"/>
              <a:t>er</a:t>
            </a:r>
            <a:r>
              <a:rPr lang="en-GB" baseline="0" dirty="0"/>
              <a:t> </a:t>
            </a:r>
            <a:r>
              <a:rPr lang="en-GB" baseline="0" dirty="0" err="1"/>
              <a:t>að</a:t>
            </a:r>
            <a:r>
              <a:rPr lang="en-GB" baseline="0" dirty="0"/>
              <a:t> </a:t>
            </a:r>
            <a:r>
              <a:rPr lang="en-GB" baseline="0" dirty="0" err="1"/>
              <a:t>vera</a:t>
            </a:r>
            <a:r>
              <a:rPr lang="en-GB" baseline="0" dirty="0"/>
              <a:t> </a:t>
            </a:r>
            <a:r>
              <a:rPr lang="en-GB" baseline="0" dirty="0" err="1"/>
              <a:t>skjalamyndari</a:t>
            </a:r>
            <a:r>
              <a:rPr lang="en-GB" baseline="0" dirty="0"/>
              <a:t>. </a:t>
            </a:r>
            <a:r>
              <a:rPr lang="en-GB" baseline="0" dirty="0" err="1"/>
              <a:t>Það</a:t>
            </a:r>
            <a:r>
              <a:rPr lang="en-GB" baseline="0" dirty="0"/>
              <a:t> </a:t>
            </a:r>
            <a:r>
              <a:rPr lang="en-GB" baseline="0" dirty="0" err="1"/>
              <a:t>fyrsta</a:t>
            </a:r>
            <a:r>
              <a:rPr lang="en-GB" baseline="0" dirty="0"/>
              <a:t> </a:t>
            </a:r>
            <a:r>
              <a:rPr lang="en-GB" baseline="0" dirty="0" err="1"/>
              <a:t>sem</a:t>
            </a:r>
            <a:r>
              <a:rPr lang="en-GB" baseline="0" dirty="0"/>
              <a:t> </a:t>
            </a:r>
            <a:r>
              <a:rPr lang="en-GB" baseline="0" dirty="0" err="1"/>
              <a:t>við</a:t>
            </a:r>
            <a:r>
              <a:rPr lang="en-GB" baseline="0" dirty="0"/>
              <a:t> </a:t>
            </a:r>
            <a:r>
              <a:rPr lang="en-GB" baseline="0" dirty="0" err="1"/>
              <a:t>þurfum</a:t>
            </a:r>
            <a:r>
              <a:rPr lang="en-GB" baseline="0" dirty="0"/>
              <a:t> </a:t>
            </a:r>
            <a:r>
              <a:rPr lang="en-GB" baseline="0" dirty="0" err="1"/>
              <a:t>að</a:t>
            </a:r>
            <a:r>
              <a:rPr lang="en-GB" baseline="0" dirty="0"/>
              <a:t> </a:t>
            </a:r>
            <a:r>
              <a:rPr lang="en-GB" baseline="0" dirty="0" err="1"/>
              <a:t>skoða</a:t>
            </a:r>
            <a:r>
              <a:rPr lang="en-GB" baseline="0" dirty="0"/>
              <a:t> </a:t>
            </a:r>
            <a:r>
              <a:rPr lang="en-GB" baseline="0" dirty="0" err="1"/>
              <a:t>er</a:t>
            </a:r>
            <a:r>
              <a:rPr lang="en-GB" baseline="0" dirty="0"/>
              <a:t> </a:t>
            </a:r>
            <a:r>
              <a:rPr lang="en-GB" baseline="0" dirty="0" err="1"/>
              <a:t>upprunareglan</a:t>
            </a:r>
            <a:r>
              <a:rPr lang="en-GB" baseline="0" dirty="0"/>
              <a:t> </a:t>
            </a:r>
            <a:r>
              <a:rPr lang="en-GB" baseline="0" dirty="0" err="1"/>
              <a:t>svokallaða</a:t>
            </a:r>
            <a:r>
              <a:rPr lang="en-GB" baseline="0" dirty="0"/>
              <a:t> </a:t>
            </a:r>
            <a:r>
              <a:rPr lang="en-GB" baseline="0" dirty="0" err="1"/>
              <a:t>en</a:t>
            </a:r>
            <a:r>
              <a:rPr lang="en-GB" baseline="0" dirty="0"/>
              <a:t> </a:t>
            </a:r>
            <a:r>
              <a:rPr lang="en-GB" baseline="0" dirty="0" err="1"/>
              <a:t>hún</a:t>
            </a:r>
            <a:r>
              <a:rPr lang="en-GB" baseline="0" dirty="0"/>
              <a:t> </a:t>
            </a:r>
            <a:r>
              <a:rPr lang="en-GB" baseline="0" dirty="0" err="1"/>
              <a:t>er</a:t>
            </a:r>
            <a:r>
              <a:rPr lang="en-GB" baseline="0" dirty="0"/>
              <a:t> g</a:t>
            </a:r>
            <a:r>
              <a:rPr lang="is-IS" dirty="0"/>
              <a:t>rundvallaratriði í allri skjalavörslu er svonefnd upprunaregla (proveniensprincip, dregið af latneska orðinu proveniens). Felur hún í sér þá vinnureglu að við frágang skjalasafna er hverju safni alltaf haldið aðgreindu frá öðrum söfnum og skjalaröðun innan safnsins haldið óbreyttri og á þann hátt tekið tillit til starfshátta á viðkomandiskrifstofu á hverjum tíma. </a:t>
            </a:r>
          </a:p>
        </p:txBody>
      </p:sp>
      <p:sp>
        <p:nvSpPr>
          <p:cNvPr id="4" name="Slide Number Placeholder 3"/>
          <p:cNvSpPr>
            <a:spLocks noGrp="1"/>
          </p:cNvSpPr>
          <p:nvPr>
            <p:ph type="sldNum" sz="quarter" idx="10"/>
          </p:nvPr>
        </p:nvSpPr>
        <p:spPr/>
        <p:txBody>
          <a:bodyPr/>
          <a:lstStyle/>
          <a:p>
            <a:fld id="{51C1FFB9-40AA-43CE-B072-6191004AB901}" type="slidenum">
              <a:rPr lang="is-IS" smtClean="0"/>
              <a:t>8</a:t>
            </a:fld>
            <a:endParaRPr lang="is-IS"/>
          </a:p>
        </p:txBody>
      </p:sp>
    </p:spTree>
    <p:extLst>
      <p:ext uri="{BB962C8B-B14F-4D97-AF65-F5344CB8AC3E}">
        <p14:creationId xmlns:p14="http://schemas.microsoft.com/office/powerpoint/2010/main" val="822879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Og þá ætla ég að ræða um sjúkraskrár og heilbrigðisstarfsmenn og hvaða skyldur hvíla á þeim varðandi sjúkraskrárnar. Þegar heilbrigðisstarfsmaður hefur einkarekinn stofurekstur er gott að hafa í huga að sjúkraskrár sem verða til við starfsemina eru varðveisluskyldar skv. lögum nr. 77/2014, um opinber skjalasöfn og lögum nr. 55/2009, um sjúkraskrár. Það getur því verið gott strax frá upphafi að huga að því hvernig best sé að haga skjalavörslunni til að auðvelda frágang skjalanna seinna meir.</a:t>
            </a:r>
          </a:p>
        </p:txBody>
      </p:sp>
      <p:sp>
        <p:nvSpPr>
          <p:cNvPr id="4" name="Slide Number Placeholder 3"/>
          <p:cNvSpPr>
            <a:spLocks noGrp="1"/>
          </p:cNvSpPr>
          <p:nvPr>
            <p:ph type="sldNum" sz="quarter" idx="5"/>
          </p:nvPr>
        </p:nvSpPr>
        <p:spPr/>
        <p:txBody>
          <a:bodyPr/>
          <a:lstStyle/>
          <a:p>
            <a:fld id="{9FFCBA6F-0973-4E2C-9CD6-002C79C0BFF7}" type="slidenum">
              <a:rPr lang="is-IS" smtClean="0"/>
              <a:t>9</a:t>
            </a:fld>
            <a:endParaRPr lang="is-IS"/>
          </a:p>
        </p:txBody>
      </p:sp>
    </p:spTree>
    <p:extLst>
      <p:ext uri="{BB962C8B-B14F-4D97-AF65-F5344CB8AC3E}">
        <p14:creationId xmlns:p14="http://schemas.microsoft.com/office/powerpoint/2010/main" val="46504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Í lögum um sjúkraskrár nr. 55/2009 eru ákveðin atriði skilgreind eins og þau sem við erum að ræða um í dag eins og t.d. Sjúkraskrárupplýsingar [lesa túlkanirnar]</a:t>
            </a:r>
          </a:p>
        </p:txBody>
      </p:sp>
      <p:sp>
        <p:nvSpPr>
          <p:cNvPr id="4" name="Slide Number Placeholder 3"/>
          <p:cNvSpPr>
            <a:spLocks noGrp="1"/>
          </p:cNvSpPr>
          <p:nvPr>
            <p:ph type="sldNum" sz="quarter" idx="5"/>
          </p:nvPr>
        </p:nvSpPr>
        <p:spPr/>
        <p:txBody>
          <a:bodyPr/>
          <a:lstStyle/>
          <a:p>
            <a:fld id="{9FFCBA6F-0973-4E2C-9CD6-002C79C0BFF7}" type="slidenum">
              <a:rPr lang="is-IS" smtClean="0"/>
              <a:t>10</a:t>
            </a:fld>
            <a:endParaRPr lang="is-IS"/>
          </a:p>
        </p:txBody>
      </p:sp>
    </p:spTree>
    <p:extLst>
      <p:ext uri="{BB962C8B-B14F-4D97-AF65-F5344CB8AC3E}">
        <p14:creationId xmlns:p14="http://schemas.microsoft.com/office/powerpoint/2010/main" val="1734713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Svo eru til lög um heilbrigðisstarfsmenn en þar sem þetta eru mjög sérhægð störf þá er þörf fyrir að hafa þessi störf lögvernduð. Hér er listi yfir þær stéttir sem skilgreindar eru sem heilbrigðisstarfsmenn og hér eru [skipta}</a:t>
            </a:r>
          </a:p>
          <a:p>
            <a:endParaRPr lang="is-IS" dirty="0"/>
          </a:p>
        </p:txBody>
      </p:sp>
      <p:sp>
        <p:nvSpPr>
          <p:cNvPr id="4" name="Slide Number Placeholder 3"/>
          <p:cNvSpPr>
            <a:spLocks noGrp="1"/>
          </p:cNvSpPr>
          <p:nvPr>
            <p:ph type="sldNum" sz="quarter" idx="5"/>
          </p:nvPr>
        </p:nvSpPr>
        <p:spPr/>
        <p:txBody>
          <a:bodyPr/>
          <a:lstStyle/>
          <a:p>
            <a:fld id="{9FFCBA6F-0973-4E2C-9CD6-002C79C0BFF7}" type="slidenum">
              <a:rPr lang="is-IS" smtClean="0"/>
              <a:t>11</a:t>
            </a:fld>
            <a:endParaRPr lang="is-IS"/>
          </a:p>
        </p:txBody>
      </p:sp>
    </p:spTree>
    <p:extLst>
      <p:ext uri="{BB962C8B-B14F-4D97-AF65-F5344CB8AC3E}">
        <p14:creationId xmlns:p14="http://schemas.microsoft.com/office/powerpoint/2010/main" val="1941124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Sálfræðingar. Þið eru s.s. skligreind sem heilbrigðisstarfsmenn en þið vissuð það öruggleg nú þegar en góð vísa er sjaldan of oft kveðin og því gilda lög um sjúkraskrár um þau skjöl sem þið myndið um þá einstaklinga sem þið hafið til meðferðar.</a:t>
            </a:r>
          </a:p>
          <a:p>
            <a:endParaRPr lang="is-IS" dirty="0"/>
          </a:p>
        </p:txBody>
      </p:sp>
      <p:sp>
        <p:nvSpPr>
          <p:cNvPr id="4" name="Slide Number Placeholder 3"/>
          <p:cNvSpPr>
            <a:spLocks noGrp="1"/>
          </p:cNvSpPr>
          <p:nvPr>
            <p:ph type="sldNum" sz="quarter" idx="5"/>
          </p:nvPr>
        </p:nvSpPr>
        <p:spPr/>
        <p:txBody>
          <a:bodyPr/>
          <a:lstStyle/>
          <a:p>
            <a:fld id="{9FFCBA6F-0973-4E2C-9CD6-002C79C0BFF7}" type="slidenum">
              <a:rPr lang="is-IS" smtClean="0"/>
              <a:t>12</a:t>
            </a:fld>
            <a:endParaRPr lang="is-IS"/>
          </a:p>
        </p:txBody>
      </p:sp>
    </p:spTree>
    <p:extLst>
      <p:ext uri="{BB962C8B-B14F-4D97-AF65-F5344CB8AC3E}">
        <p14:creationId xmlns:p14="http://schemas.microsoft.com/office/powerpoint/2010/main" val="3529902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Og út af því eru ákveðnar skyldur á ykkar herðum eins og sú að færa sjúkraskrá um þann sem þið fáið til meðferðar og er kveðið á um þá skyldu bæði í lögum um sjúkraskrár og í lögum um heilbrigðisstarfsmenn.</a:t>
            </a:r>
          </a:p>
        </p:txBody>
      </p:sp>
      <p:sp>
        <p:nvSpPr>
          <p:cNvPr id="4" name="Slide Number Placeholder 3"/>
          <p:cNvSpPr>
            <a:spLocks noGrp="1"/>
          </p:cNvSpPr>
          <p:nvPr>
            <p:ph type="sldNum" sz="quarter" idx="5"/>
          </p:nvPr>
        </p:nvSpPr>
        <p:spPr/>
        <p:txBody>
          <a:bodyPr/>
          <a:lstStyle/>
          <a:p>
            <a:fld id="{9FFCBA6F-0973-4E2C-9CD6-002C79C0BFF7}" type="slidenum">
              <a:rPr lang="is-IS" smtClean="0"/>
              <a:t>13</a:t>
            </a:fld>
            <a:endParaRPr lang="is-IS"/>
          </a:p>
        </p:txBody>
      </p:sp>
    </p:spTree>
    <p:extLst>
      <p:ext uri="{BB962C8B-B14F-4D97-AF65-F5344CB8AC3E}">
        <p14:creationId xmlns:p14="http://schemas.microsoft.com/office/powerpoint/2010/main" val="1447750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 Þriðji kafli laga um sjúkraskrár fjallar um varðveislu sjúkarskráa og þar segir m.a. að það þurfi að varðveita sjúkraskrárnar með öruggum hætti svo þær glatist ekki. Þetta á bæði við sjúkraskrár sem eru varðveittar rafrænt eða þær sem eru varðveittar á pappír.</a:t>
            </a:r>
          </a:p>
          <a:p>
            <a:pPr marL="171450" indent="-171450">
              <a:buFontTx/>
              <a:buChar char="-"/>
            </a:pPr>
            <a:r>
              <a:rPr lang="is-IS" dirty="0"/>
              <a:t>Þá segir að það sé ábyrgðaraðili sjúkraskrárinnar sem beri ábyrgð á varðveislunni en ábyrgðaraðili er skilgreindur svo: </a:t>
            </a:r>
            <a:r>
              <a:rPr lang="is-IS" sz="1200" b="0" i="1" kern="1200" dirty="0">
                <a:solidFill>
                  <a:schemeClr val="tx1"/>
                </a:solidFill>
                <a:effectLst/>
                <a:latin typeface="+mn-lt"/>
                <a:ea typeface="+mn-ea"/>
                <a:cs typeface="+mn-cs"/>
              </a:rPr>
              <a:t>Ábyrgðaraðili sjúkraskráa:</a:t>
            </a:r>
            <a:r>
              <a:rPr lang="is-IS" sz="1200" b="0" i="0" kern="1200" dirty="0">
                <a:solidFill>
                  <a:schemeClr val="tx1"/>
                </a:solidFill>
                <a:effectLst/>
                <a:latin typeface="+mn-lt"/>
                <a:ea typeface="+mn-ea"/>
                <a:cs typeface="+mn-cs"/>
              </a:rPr>
              <a:t> Heilbrigðisstofnun eða starfsstofa heilbrigðisstarfsmanna þar sem sjúkraskrár eru færðar. Hafi sjúkraskrárkerfi heilbrigðisstofnana eða starfsstofa heilbrigðisstarfsmanna, tveggja eða fleiri, verið sameinuð, sbr. VI. kafla, telst ábyrgðaraðili sjúkraskráa í kerfinu sá aðili sem heilbrigðisstofnanir og starfsstofur heilbrigðisstarfsmanna sem aðild eiga að kerfinu hafa komið sér saman um.</a:t>
            </a:r>
          </a:p>
          <a:p>
            <a:pPr marL="171450" indent="-171450">
              <a:buFontTx/>
              <a:buChar char="-"/>
            </a:pPr>
            <a:r>
              <a:rPr lang="is-IS" sz="1200" b="0" i="0" kern="1200" dirty="0">
                <a:solidFill>
                  <a:schemeClr val="tx1"/>
                </a:solidFill>
                <a:effectLst/>
                <a:latin typeface="+mn-lt"/>
                <a:ea typeface="+mn-ea"/>
                <a:cs typeface="+mn-cs"/>
              </a:rPr>
              <a:t>Ef þið hættið eða stofnun hættir þá þarf að fara með sjúkraskrárnar til landlæknis sem getur áframsent skrárnar til þeirra sem taka við meðferðinni. Það er gert í samráði og með samþykki einstaklingsins sem hlýtur meðferð.</a:t>
            </a:r>
            <a:endParaRPr lang="is-IS" dirty="0"/>
          </a:p>
          <a:p>
            <a:r>
              <a:rPr lang="is-IS" dirty="0"/>
              <a:t>- Þegar einstaklingur er látinn þá verður sjúkraskrá hans óvirk og þá viljum við á ÞÍ fá hana til okkar. Það þyrfti að setja einhverjar reglur varðandi þetta en þetta er mjög laust í reipununum en við reynum alltaf að beina sjúkraskrám sem enn eru virkar til landlæknis en við tökum við sjúkraskrám látinna einstaklinga. Það er þó möguleiki á að taka við sjúkraskrám ef hægt er að tala um að meðferð sé lokið. Eina dæmið sem við höfum um það er t.d. Þegar tannsmiðir hafa lokið sér af þá er meðferð einstaklinganna lokið og hægt að tala um að sjúkarskráin sé orðin óvirk.</a:t>
            </a:r>
          </a:p>
        </p:txBody>
      </p:sp>
      <p:sp>
        <p:nvSpPr>
          <p:cNvPr id="4" name="Slide Number Placeholder 3"/>
          <p:cNvSpPr>
            <a:spLocks noGrp="1"/>
          </p:cNvSpPr>
          <p:nvPr>
            <p:ph type="sldNum" sz="quarter" idx="5"/>
          </p:nvPr>
        </p:nvSpPr>
        <p:spPr/>
        <p:txBody>
          <a:bodyPr/>
          <a:lstStyle/>
          <a:p>
            <a:fld id="{9FFCBA6F-0973-4E2C-9CD6-002C79C0BFF7}" type="slidenum">
              <a:rPr lang="is-IS" smtClean="0"/>
              <a:t>14</a:t>
            </a:fld>
            <a:endParaRPr lang="is-IS"/>
          </a:p>
        </p:txBody>
      </p:sp>
    </p:spTree>
    <p:extLst>
      <p:ext uri="{BB962C8B-B14F-4D97-AF65-F5344CB8AC3E}">
        <p14:creationId xmlns:p14="http://schemas.microsoft.com/office/powerpoint/2010/main" val="3301309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Fólk hefur haft áhyggju af því að þegar viðkvæmar persónuupplýsingar eru settar á opinber skjalasafn að þá séu þær opnar hverjum sem er. Það er farið að lögum um aðgengi og ekki einu sinni blóðskylda þýðir að það sé sjálfsagt að veitt sé aðgengi. Það þýðir að þið gætuð ekki fengið aðgengi að sjúkraskrám forfeðra eða mæðra ykkar. Í lögum um opinber skjalasöfn er ákvæði sem segir að opinberu skjalasafni sé skylta að veita aðgang að skjölum þegar 80 ár eru liðin frá því að þau urðu til en að þrátt fyrir það ákvæði þá séu sjúkraskrár lokaðar þangað til að 100 ár eru liðin frá því að seinasta færsla var skráð í sjúkraskrána. Það er oftar en ekki dánardagur einstaklings sem um ræðir.</a:t>
            </a:r>
          </a:p>
        </p:txBody>
      </p:sp>
      <p:sp>
        <p:nvSpPr>
          <p:cNvPr id="4" name="Slide Number Placeholder 3"/>
          <p:cNvSpPr>
            <a:spLocks noGrp="1"/>
          </p:cNvSpPr>
          <p:nvPr>
            <p:ph type="sldNum" sz="quarter" idx="5"/>
          </p:nvPr>
        </p:nvSpPr>
        <p:spPr/>
        <p:txBody>
          <a:bodyPr/>
          <a:lstStyle/>
          <a:p>
            <a:fld id="{9FFCBA6F-0973-4E2C-9CD6-002C79C0BFF7}" type="slidenum">
              <a:rPr lang="is-IS" smtClean="0"/>
              <a:t>15</a:t>
            </a:fld>
            <a:endParaRPr lang="is-IS"/>
          </a:p>
        </p:txBody>
      </p:sp>
    </p:spTree>
    <p:extLst>
      <p:ext uri="{BB962C8B-B14F-4D97-AF65-F5344CB8AC3E}">
        <p14:creationId xmlns:p14="http://schemas.microsoft.com/office/powerpoint/2010/main" val="117372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Þá</a:t>
            </a:r>
            <a:r>
              <a:rPr lang="en-GB" baseline="0" dirty="0"/>
              <a:t> </a:t>
            </a:r>
            <a:r>
              <a:rPr lang="en-GB" baseline="0" dirty="0" err="1"/>
              <a:t>skulum</a:t>
            </a:r>
            <a:r>
              <a:rPr lang="en-GB" baseline="0" dirty="0"/>
              <a:t> </a:t>
            </a:r>
            <a:r>
              <a:rPr lang="en-GB" baseline="0" dirty="0" err="1"/>
              <a:t>við</a:t>
            </a:r>
            <a:r>
              <a:rPr lang="en-GB" baseline="0" dirty="0"/>
              <a:t> </a:t>
            </a:r>
            <a:r>
              <a:rPr lang="en-GB" baseline="0" dirty="0" err="1"/>
              <a:t>ræða</a:t>
            </a:r>
            <a:r>
              <a:rPr lang="en-GB" baseline="0" dirty="0"/>
              <a:t> um </a:t>
            </a:r>
            <a:r>
              <a:rPr lang="en-GB" baseline="0" dirty="0" err="1"/>
              <a:t>varðveislu</a:t>
            </a:r>
            <a:r>
              <a:rPr lang="en-GB" baseline="0" dirty="0"/>
              <a:t> </a:t>
            </a:r>
            <a:r>
              <a:rPr lang="en-GB" baseline="0" dirty="0" err="1"/>
              <a:t>persónuupplýsinga</a:t>
            </a:r>
            <a:r>
              <a:rPr lang="en-GB" baseline="0" dirty="0"/>
              <a:t> </a:t>
            </a:r>
            <a:r>
              <a:rPr lang="en-GB" baseline="0" dirty="0" err="1"/>
              <a:t>hjá</a:t>
            </a:r>
            <a:r>
              <a:rPr lang="en-GB" baseline="0" dirty="0"/>
              <a:t> </a:t>
            </a:r>
            <a:r>
              <a:rPr lang="en-GB" baseline="0" dirty="0" err="1"/>
              <a:t>afhendingarskyldum</a:t>
            </a:r>
            <a:r>
              <a:rPr lang="en-GB" baseline="0" dirty="0"/>
              <a:t> </a:t>
            </a:r>
            <a:r>
              <a:rPr lang="en-GB" baseline="0" dirty="0" err="1"/>
              <a:t>aðilum</a:t>
            </a:r>
            <a:r>
              <a:rPr lang="en-GB" baseline="0" dirty="0"/>
              <a:t>. </a:t>
            </a:r>
            <a:r>
              <a:rPr lang="en-GB" baseline="0" dirty="0" err="1"/>
              <a:t>Þetta</a:t>
            </a:r>
            <a:r>
              <a:rPr lang="en-GB" baseline="0" dirty="0"/>
              <a:t> </a:t>
            </a:r>
            <a:r>
              <a:rPr lang="en-GB" baseline="0" dirty="0" err="1"/>
              <a:t>hefur</a:t>
            </a:r>
            <a:r>
              <a:rPr lang="en-GB" baseline="0" dirty="0"/>
              <a:t> </a:t>
            </a:r>
            <a:r>
              <a:rPr lang="en-GB" baseline="0" dirty="0" err="1"/>
              <a:t>mikið</a:t>
            </a:r>
            <a:r>
              <a:rPr lang="en-GB" baseline="0" dirty="0"/>
              <a:t> </a:t>
            </a:r>
            <a:r>
              <a:rPr lang="en-GB" baseline="0" dirty="0" err="1"/>
              <a:t>verið</a:t>
            </a:r>
            <a:r>
              <a:rPr lang="en-GB" baseline="0" dirty="0"/>
              <a:t> í </a:t>
            </a:r>
            <a:r>
              <a:rPr lang="en-GB" baseline="0" dirty="0" err="1"/>
              <a:t>deiglunni</a:t>
            </a:r>
            <a:r>
              <a:rPr lang="en-GB" baseline="0" dirty="0"/>
              <a:t> </a:t>
            </a:r>
            <a:r>
              <a:rPr lang="en-GB" baseline="0" dirty="0" err="1"/>
              <a:t>undanfarið</a:t>
            </a:r>
            <a:r>
              <a:rPr lang="en-GB" baseline="0" dirty="0"/>
              <a:t> </a:t>
            </a:r>
            <a:r>
              <a:rPr lang="en-GB" baseline="0" dirty="0" err="1"/>
              <a:t>enda</a:t>
            </a:r>
            <a:r>
              <a:rPr lang="en-GB" baseline="0" dirty="0"/>
              <a:t> </a:t>
            </a:r>
            <a:r>
              <a:rPr lang="en-GB" baseline="0" dirty="0" err="1"/>
              <a:t>hafa</a:t>
            </a:r>
            <a:r>
              <a:rPr lang="en-GB" baseline="0" dirty="0"/>
              <a:t> </a:t>
            </a:r>
            <a:r>
              <a:rPr lang="en-GB" baseline="0" dirty="0" err="1"/>
              <a:t>ný</a:t>
            </a:r>
            <a:r>
              <a:rPr lang="en-GB" baseline="0" dirty="0"/>
              <a:t> </a:t>
            </a:r>
            <a:r>
              <a:rPr lang="en-GB" baseline="0" dirty="0" err="1"/>
              <a:t>persónuverndarlög</a:t>
            </a:r>
            <a:r>
              <a:rPr lang="en-GB" baseline="0" dirty="0"/>
              <a:t> </a:t>
            </a:r>
            <a:r>
              <a:rPr lang="en-GB" baseline="0" dirty="0" err="1"/>
              <a:t>tekið</a:t>
            </a:r>
            <a:r>
              <a:rPr lang="en-GB" baseline="0" dirty="0"/>
              <a:t> </a:t>
            </a:r>
            <a:r>
              <a:rPr lang="en-GB" baseline="0" dirty="0" err="1"/>
              <a:t>gildi</a:t>
            </a:r>
            <a:r>
              <a:rPr lang="en-GB" baseline="0" dirty="0"/>
              <a:t> </a:t>
            </a:r>
            <a:r>
              <a:rPr lang="en-GB" baseline="0" dirty="0" err="1"/>
              <a:t>og</a:t>
            </a:r>
            <a:r>
              <a:rPr lang="en-GB" baseline="0" dirty="0"/>
              <a:t> </a:t>
            </a:r>
            <a:r>
              <a:rPr lang="en-GB" baseline="0" dirty="0" err="1"/>
              <a:t>eru</a:t>
            </a:r>
            <a:r>
              <a:rPr lang="en-GB" baseline="0" dirty="0"/>
              <a:t> </a:t>
            </a:r>
            <a:r>
              <a:rPr lang="en-GB" baseline="0" dirty="0" err="1"/>
              <a:t>kröfurnar</a:t>
            </a:r>
            <a:r>
              <a:rPr lang="en-GB" baseline="0" dirty="0"/>
              <a:t> </a:t>
            </a:r>
            <a:r>
              <a:rPr lang="en-GB" baseline="0" dirty="0" err="1"/>
              <a:t>að</a:t>
            </a:r>
            <a:r>
              <a:rPr lang="en-GB" baseline="0" dirty="0"/>
              <a:t> </a:t>
            </a:r>
            <a:r>
              <a:rPr lang="en-GB" baseline="0" dirty="0" err="1"/>
              <a:t>verklag</a:t>
            </a:r>
            <a:r>
              <a:rPr lang="en-GB" baseline="0" dirty="0"/>
              <a:t> </a:t>
            </a:r>
            <a:r>
              <a:rPr lang="en-GB" baseline="0" dirty="0" err="1"/>
              <a:t>við</a:t>
            </a:r>
            <a:r>
              <a:rPr lang="en-GB" baseline="0" dirty="0"/>
              <a:t> </a:t>
            </a:r>
            <a:r>
              <a:rPr lang="en-GB" baseline="0" dirty="0" err="1"/>
              <a:t>vinnslu</a:t>
            </a:r>
            <a:r>
              <a:rPr lang="en-GB" baseline="0" dirty="0"/>
              <a:t> </a:t>
            </a:r>
            <a:r>
              <a:rPr lang="en-GB" baseline="0" dirty="0" err="1"/>
              <a:t>persónuupplýsinga</a:t>
            </a:r>
            <a:r>
              <a:rPr lang="en-GB" baseline="0" dirty="0"/>
              <a:t> </a:t>
            </a:r>
            <a:r>
              <a:rPr lang="en-GB" baseline="0" dirty="0" err="1"/>
              <a:t>sé</a:t>
            </a:r>
            <a:r>
              <a:rPr lang="en-GB" baseline="0" dirty="0"/>
              <a:t> </a:t>
            </a:r>
            <a:r>
              <a:rPr lang="en-GB" baseline="0" dirty="0" err="1"/>
              <a:t>skýrara</a:t>
            </a:r>
            <a:r>
              <a:rPr lang="en-GB" baseline="0" dirty="0"/>
              <a:t> </a:t>
            </a:r>
            <a:r>
              <a:rPr lang="en-GB" baseline="0" dirty="0" err="1"/>
              <a:t>og</a:t>
            </a:r>
            <a:r>
              <a:rPr lang="en-GB" baseline="0" dirty="0"/>
              <a:t> </a:t>
            </a:r>
            <a:r>
              <a:rPr lang="en-GB" baseline="0" dirty="0" err="1"/>
              <a:t>skarpara</a:t>
            </a:r>
            <a:r>
              <a:rPr lang="en-GB" baseline="0" dirty="0"/>
              <a:t> </a:t>
            </a:r>
            <a:r>
              <a:rPr lang="en-GB" baseline="0" dirty="0" err="1"/>
              <a:t>hjá</a:t>
            </a:r>
            <a:r>
              <a:rPr lang="en-GB" baseline="0" dirty="0"/>
              <a:t> </a:t>
            </a:r>
            <a:r>
              <a:rPr lang="en-GB" baseline="0" dirty="0" err="1"/>
              <a:t>þeim</a:t>
            </a:r>
            <a:r>
              <a:rPr lang="en-GB" baseline="0" dirty="0"/>
              <a:t> </a:t>
            </a:r>
            <a:r>
              <a:rPr lang="en-GB" baseline="0" dirty="0" err="1"/>
              <a:t>sem</a:t>
            </a:r>
            <a:r>
              <a:rPr lang="en-GB" baseline="0" dirty="0"/>
              <a:t> </a:t>
            </a:r>
            <a:r>
              <a:rPr lang="en-GB" baseline="0" dirty="0" err="1"/>
              <a:t>vinna</a:t>
            </a:r>
            <a:r>
              <a:rPr lang="en-GB" baseline="0" dirty="0"/>
              <a:t> </a:t>
            </a:r>
            <a:r>
              <a:rPr lang="en-GB" baseline="0" dirty="0" err="1"/>
              <a:t>með</a:t>
            </a:r>
            <a:r>
              <a:rPr lang="en-GB" baseline="0" dirty="0"/>
              <a:t> </a:t>
            </a:r>
            <a:r>
              <a:rPr lang="en-GB" baseline="0" dirty="0" err="1"/>
              <a:t>persónuupplýsingar</a:t>
            </a:r>
            <a:r>
              <a:rPr lang="en-GB" baseline="0" dirty="0"/>
              <a:t>. </a:t>
            </a:r>
            <a:r>
              <a:rPr lang="en-GB" baseline="0" dirty="0" err="1"/>
              <a:t>Margar</a:t>
            </a:r>
            <a:r>
              <a:rPr lang="en-GB" baseline="0" dirty="0"/>
              <a:t> </a:t>
            </a:r>
            <a:r>
              <a:rPr lang="en-GB" baseline="0" dirty="0" err="1"/>
              <a:t>spurningar</a:t>
            </a:r>
            <a:r>
              <a:rPr lang="en-GB" baseline="0" dirty="0"/>
              <a:t> </a:t>
            </a:r>
            <a:r>
              <a:rPr lang="en-GB" baseline="0" dirty="0" err="1"/>
              <a:t>vakna</a:t>
            </a:r>
            <a:r>
              <a:rPr lang="en-GB" baseline="0" dirty="0"/>
              <a:t> </a:t>
            </a:r>
            <a:r>
              <a:rPr lang="en-GB" baseline="0" dirty="0" err="1"/>
              <a:t>náttúrlega</a:t>
            </a:r>
            <a:r>
              <a:rPr lang="en-GB" baseline="0" dirty="0"/>
              <a:t> </a:t>
            </a:r>
            <a:r>
              <a:rPr lang="en-GB" baseline="0" dirty="0" err="1"/>
              <a:t>þegar</a:t>
            </a:r>
            <a:r>
              <a:rPr lang="en-GB" baseline="0" dirty="0"/>
              <a:t> </a:t>
            </a:r>
            <a:r>
              <a:rPr lang="en-GB" baseline="0" dirty="0" err="1"/>
              <a:t>verið</a:t>
            </a:r>
            <a:r>
              <a:rPr lang="en-GB" baseline="0" dirty="0"/>
              <a:t> </a:t>
            </a:r>
            <a:r>
              <a:rPr lang="en-GB" baseline="0" dirty="0" err="1"/>
              <a:t>er</a:t>
            </a:r>
            <a:r>
              <a:rPr lang="en-GB" baseline="0" dirty="0"/>
              <a:t> </a:t>
            </a:r>
            <a:r>
              <a:rPr lang="en-GB" baseline="0" dirty="0" err="1"/>
              <a:t>að</a:t>
            </a:r>
            <a:r>
              <a:rPr lang="en-GB" baseline="0" dirty="0"/>
              <a:t> </a:t>
            </a:r>
            <a:r>
              <a:rPr lang="en-GB" baseline="0" dirty="0" err="1"/>
              <a:t>auka</a:t>
            </a:r>
            <a:r>
              <a:rPr lang="en-GB" baseline="0" dirty="0"/>
              <a:t> </a:t>
            </a:r>
            <a:r>
              <a:rPr lang="en-GB" baseline="0" dirty="0" err="1"/>
              <a:t>kröfurnar</a:t>
            </a:r>
            <a:r>
              <a:rPr lang="en-GB" baseline="0" dirty="0"/>
              <a:t> </a:t>
            </a:r>
            <a:r>
              <a:rPr lang="en-GB" baseline="0" dirty="0" err="1"/>
              <a:t>við</a:t>
            </a:r>
            <a:r>
              <a:rPr lang="en-GB" baseline="0" dirty="0"/>
              <a:t> </a:t>
            </a:r>
            <a:r>
              <a:rPr lang="en-GB" baseline="0" dirty="0" err="1"/>
              <a:t>vinnslu</a:t>
            </a:r>
            <a:r>
              <a:rPr lang="en-GB" baseline="0" dirty="0"/>
              <a:t> á </a:t>
            </a:r>
            <a:r>
              <a:rPr lang="en-GB" baseline="0" dirty="0" err="1"/>
              <a:t>persónuupplýsingum</a:t>
            </a:r>
            <a:r>
              <a:rPr lang="en-GB" baseline="0" dirty="0"/>
              <a:t> </a:t>
            </a:r>
            <a:r>
              <a:rPr lang="en-GB" baseline="0" dirty="0" err="1"/>
              <a:t>og</a:t>
            </a:r>
            <a:r>
              <a:rPr lang="en-GB" baseline="0" dirty="0"/>
              <a:t> </a:t>
            </a:r>
            <a:r>
              <a:rPr lang="en-GB" baseline="0" dirty="0" err="1"/>
              <a:t>kannski</a:t>
            </a:r>
            <a:r>
              <a:rPr lang="en-GB" baseline="0" dirty="0"/>
              <a:t> </a:t>
            </a:r>
            <a:r>
              <a:rPr lang="en-GB" baseline="0" dirty="0" err="1"/>
              <a:t>þær</a:t>
            </a:r>
            <a:r>
              <a:rPr lang="en-GB" baseline="0" dirty="0"/>
              <a:t> </a:t>
            </a:r>
            <a:r>
              <a:rPr lang="en-GB" baseline="0" dirty="0" err="1"/>
              <a:t>helstu</a:t>
            </a:r>
            <a:r>
              <a:rPr lang="en-GB" baseline="0" dirty="0"/>
              <a:t> </a:t>
            </a:r>
            <a:r>
              <a:rPr lang="en-GB" baseline="0" dirty="0" err="1"/>
              <a:t>eru</a:t>
            </a:r>
            <a:r>
              <a:rPr lang="en-GB" baseline="0" dirty="0"/>
              <a:t> </a:t>
            </a:r>
            <a:r>
              <a:rPr lang="en-GB" baseline="0" dirty="0" err="1"/>
              <a:t>hvort</a:t>
            </a:r>
            <a:r>
              <a:rPr lang="en-GB" baseline="0" dirty="0"/>
              <a:t> </a:t>
            </a:r>
            <a:r>
              <a:rPr lang="en-GB" baseline="0" dirty="0" err="1"/>
              <a:t>þessi</a:t>
            </a:r>
            <a:r>
              <a:rPr lang="en-GB" baseline="0" dirty="0"/>
              <a:t> </a:t>
            </a:r>
            <a:r>
              <a:rPr lang="en-GB" baseline="0" dirty="0" err="1"/>
              <a:t>nýja</a:t>
            </a:r>
            <a:r>
              <a:rPr lang="en-GB" baseline="0" dirty="0"/>
              <a:t> </a:t>
            </a:r>
            <a:r>
              <a:rPr lang="en-GB" baseline="0" dirty="0" err="1"/>
              <a:t>persónuverndarlöggjöf</a:t>
            </a:r>
            <a:r>
              <a:rPr lang="en-GB" baseline="0" dirty="0"/>
              <a:t> </a:t>
            </a:r>
            <a:r>
              <a:rPr lang="en-GB" baseline="0" dirty="0" err="1"/>
              <a:t>breyti</a:t>
            </a:r>
            <a:r>
              <a:rPr lang="en-GB" baseline="0" dirty="0"/>
              <a:t> ekki </a:t>
            </a:r>
            <a:r>
              <a:rPr lang="en-GB" baseline="0" dirty="0" err="1"/>
              <a:t>öllu</a:t>
            </a:r>
            <a:r>
              <a:rPr lang="en-GB" baseline="0" dirty="0"/>
              <a:t> </a:t>
            </a:r>
            <a:r>
              <a:rPr lang="en-GB" baseline="0" dirty="0" err="1"/>
              <a:t>varðandi</a:t>
            </a:r>
            <a:r>
              <a:rPr lang="en-GB" baseline="0" dirty="0"/>
              <a:t> </a:t>
            </a:r>
            <a:r>
              <a:rPr lang="en-GB" baseline="0" dirty="0" err="1"/>
              <a:t>skjalasöfn</a:t>
            </a:r>
            <a:r>
              <a:rPr lang="en-GB" baseline="0" dirty="0"/>
              <a:t> </a:t>
            </a:r>
            <a:r>
              <a:rPr lang="en-GB" baseline="0" dirty="0" err="1"/>
              <a:t>og</a:t>
            </a:r>
            <a:r>
              <a:rPr lang="en-GB" baseline="0" dirty="0"/>
              <a:t> </a:t>
            </a:r>
            <a:r>
              <a:rPr lang="en-GB" baseline="0" dirty="0" err="1"/>
              <a:t>hvort</a:t>
            </a:r>
            <a:r>
              <a:rPr lang="en-GB" baseline="0" dirty="0"/>
              <a:t> </a:t>
            </a:r>
            <a:r>
              <a:rPr lang="en-GB" baseline="0" dirty="0" err="1"/>
              <a:t>það</a:t>
            </a:r>
            <a:r>
              <a:rPr lang="en-GB" baseline="0" dirty="0"/>
              <a:t> </a:t>
            </a:r>
            <a:r>
              <a:rPr lang="en-GB" baseline="0" dirty="0" err="1"/>
              <a:t>þurfi</a:t>
            </a:r>
            <a:r>
              <a:rPr lang="en-GB" baseline="0" dirty="0"/>
              <a:t> ekki </a:t>
            </a:r>
            <a:r>
              <a:rPr lang="en-GB" baseline="0" dirty="0" err="1"/>
              <a:t>að</a:t>
            </a:r>
            <a:r>
              <a:rPr lang="en-GB" baseline="0" dirty="0"/>
              <a:t> </a:t>
            </a:r>
            <a:r>
              <a:rPr lang="en-GB" baseline="0" dirty="0" err="1"/>
              <a:t>eyða</a:t>
            </a:r>
            <a:r>
              <a:rPr lang="en-GB" baseline="0" dirty="0"/>
              <a:t> </a:t>
            </a:r>
            <a:r>
              <a:rPr lang="en-GB" baseline="0" dirty="0" err="1"/>
              <a:t>öllum</a:t>
            </a:r>
            <a:r>
              <a:rPr lang="en-GB" baseline="0" dirty="0"/>
              <a:t> </a:t>
            </a:r>
            <a:r>
              <a:rPr lang="en-GB" baseline="0" dirty="0" err="1"/>
              <a:t>persónuupplýsingum</a:t>
            </a:r>
            <a:r>
              <a:rPr lang="en-GB" baseline="0" dirty="0"/>
              <a:t> </a:t>
            </a:r>
            <a:r>
              <a:rPr lang="en-GB" baseline="0" dirty="0" err="1"/>
              <a:t>úr</a:t>
            </a:r>
            <a:r>
              <a:rPr lang="en-GB" baseline="0" dirty="0"/>
              <a:t> </a:t>
            </a:r>
            <a:r>
              <a:rPr lang="en-GB" baseline="0" dirty="0" err="1"/>
              <a:t>skjalasöfnum</a:t>
            </a:r>
            <a:r>
              <a:rPr lang="en-GB" baseline="0" dirty="0"/>
              <a:t> </a:t>
            </a:r>
            <a:r>
              <a:rPr lang="en-GB" baseline="0" dirty="0" err="1"/>
              <a:t>afhendingarskyldra</a:t>
            </a:r>
            <a:r>
              <a:rPr lang="en-GB" baseline="0" dirty="0"/>
              <a:t> </a:t>
            </a:r>
            <a:r>
              <a:rPr lang="en-GB" baseline="0" dirty="0" err="1"/>
              <a:t>aðila</a:t>
            </a:r>
            <a:r>
              <a:rPr lang="en-GB" baseline="0" dirty="0"/>
              <a:t>.</a:t>
            </a:r>
          </a:p>
          <a:p>
            <a:endParaRPr lang="en-GB" baseline="0" dirty="0"/>
          </a:p>
          <a:p>
            <a:r>
              <a:rPr lang="en-GB" baseline="0" dirty="0" err="1"/>
              <a:t>Stutta</a:t>
            </a:r>
            <a:r>
              <a:rPr lang="en-GB" baseline="0" dirty="0"/>
              <a:t> </a:t>
            </a:r>
            <a:r>
              <a:rPr lang="en-GB" baseline="0" dirty="0" err="1"/>
              <a:t>svarið</a:t>
            </a:r>
            <a:r>
              <a:rPr lang="en-GB" baseline="0" dirty="0"/>
              <a:t> </a:t>
            </a:r>
            <a:r>
              <a:rPr lang="en-GB" baseline="0" dirty="0" err="1"/>
              <a:t>við</a:t>
            </a:r>
            <a:r>
              <a:rPr lang="en-GB" baseline="0" dirty="0"/>
              <a:t> </a:t>
            </a:r>
            <a:r>
              <a:rPr lang="en-GB" baseline="0" dirty="0" err="1"/>
              <a:t>þessum</a:t>
            </a:r>
            <a:r>
              <a:rPr lang="en-GB" baseline="0" dirty="0"/>
              <a:t> </a:t>
            </a:r>
            <a:r>
              <a:rPr lang="en-GB" baseline="0" dirty="0" err="1"/>
              <a:t>spurningum</a:t>
            </a:r>
            <a:r>
              <a:rPr lang="en-GB" baseline="0" dirty="0"/>
              <a:t> </a:t>
            </a:r>
            <a:r>
              <a:rPr lang="en-GB" baseline="0" dirty="0" err="1"/>
              <a:t>er</a:t>
            </a:r>
            <a:r>
              <a:rPr lang="en-GB" baseline="0" dirty="0"/>
              <a:t> </a:t>
            </a:r>
            <a:r>
              <a:rPr lang="en-GB" baseline="0" dirty="0" err="1"/>
              <a:t>Nei</a:t>
            </a:r>
            <a:r>
              <a:rPr lang="en-GB" baseline="0" dirty="0"/>
              <a:t>. </a:t>
            </a:r>
            <a:r>
              <a:rPr lang="en-GB" baseline="0" dirty="0" err="1"/>
              <a:t>Nánar</a:t>
            </a:r>
            <a:r>
              <a:rPr lang="en-GB" baseline="0" dirty="0"/>
              <a:t> um </a:t>
            </a:r>
            <a:r>
              <a:rPr lang="en-GB" baseline="0" dirty="0" err="1"/>
              <a:t>það</a:t>
            </a:r>
            <a:r>
              <a:rPr lang="en-GB" baseline="0" dirty="0"/>
              <a:t> </a:t>
            </a:r>
            <a:r>
              <a:rPr lang="en-GB" baseline="0" dirty="0" err="1"/>
              <a:t>eftir</a:t>
            </a:r>
            <a:r>
              <a:rPr lang="en-GB" baseline="0" dirty="0"/>
              <a:t> </a:t>
            </a:r>
            <a:r>
              <a:rPr lang="en-GB" baseline="0" dirty="0" err="1"/>
              <a:t>smá</a:t>
            </a:r>
            <a:r>
              <a:rPr lang="en-GB" baseline="0" dirty="0"/>
              <a:t> </a:t>
            </a:r>
            <a:r>
              <a:rPr lang="en-GB" baseline="0" dirty="0" err="1"/>
              <a:t>stund</a:t>
            </a:r>
            <a:r>
              <a:rPr lang="en-GB" baseline="0" dirty="0"/>
              <a:t>. </a:t>
            </a:r>
            <a:endParaRPr lang="is-IS" dirty="0"/>
          </a:p>
          <a:p>
            <a:endParaRPr lang="is-IS" dirty="0"/>
          </a:p>
        </p:txBody>
      </p:sp>
      <p:sp>
        <p:nvSpPr>
          <p:cNvPr id="4" name="Slide Number Placeholder 3"/>
          <p:cNvSpPr>
            <a:spLocks noGrp="1"/>
          </p:cNvSpPr>
          <p:nvPr>
            <p:ph type="sldNum" sz="quarter" idx="5"/>
          </p:nvPr>
        </p:nvSpPr>
        <p:spPr/>
        <p:txBody>
          <a:bodyPr/>
          <a:lstStyle/>
          <a:p>
            <a:fld id="{9FFCBA6F-0973-4E2C-9CD6-002C79C0BFF7}" type="slidenum">
              <a:rPr lang="is-IS" smtClean="0"/>
              <a:t>16</a:t>
            </a:fld>
            <a:endParaRPr lang="is-IS"/>
          </a:p>
        </p:txBody>
      </p:sp>
    </p:spTree>
    <p:extLst>
      <p:ext uri="{BB962C8B-B14F-4D97-AF65-F5344CB8AC3E}">
        <p14:creationId xmlns:p14="http://schemas.microsoft.com/office/powerpoint/2010/main" val="397257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Svarið</a:t>
            </a:r>
            <a:r>
              <a:rPr lang="en-GB" dirty="0"/>
              <a:t> </a:t>
            </a:r>
            <a:r>
              <a:rPr lang="en-GB" dirty="0" err="1"/>
              <a:t>er</a:t>
            </a:r>
            <a:r>
              <a:rPr lang="en-GB" dirty="0"/>
              <a:t> </a:t>
            </a:r>
            <a:r>
              <a:rPr lang="en-GB" dirty="0" err="1"/>
              <a:t>nei</a:t>
            </a:r>
            <a:r>
              <a:rPr lang="en-GB" dirty="0"/>
              <a:t> </a:t>
            </a:r>
            <a:r>
              <a:rPr lang="en-GB" dirty="0" err="1"/>
              <a:t>við</a:t>
            </a:r>
            <a:r>
              <a:rPr lang="en-GB" dirty="0"/>
              <a:t> </a:t>
            </a:r>
            <a:r>
              <a:rPr lang="en-GB" dirty="0" err="1"/>
              <a:t>spurningunum</a:t>
            </a:r>
            <a:r>
              <a:rPr lang="en-GB" baseline="0" dirty="0"/>
              <a:t> </a:t>
            </a:r>
            <a:r>
              <a:rPr lang="en-GB" baseline="0" dirty="0" err="1"/>
              <a:t>t.d</a:t>
            </a:r>
            <a:r>
              <a:rPr lang="en-GB" baseline="0" dirty="0"/>
              <a:t>. </a:t>
            </a:r>
            <a:r>
              <a:rPr lang="en-GB" baseline="0" dirty="0" err="1"/>
              <a:t>vegna</a:t>
            </a:r>
            <a:r>
              <a:rPr lang="en-GB" baseline="0" dirty="0"/>
              <a:t> </a:t>
            </a:r>
            <a:r>
              <a:rPr lang="en-GB" baseline="0" dirty="0" err="1"/>
              <a:t>þess</a:t>
            </a:r>
            <a:r>
              <a:rPr lang="en-GB" baseline="0" dirty="0"/>
              <a:t> </a:t>
            </a:r>
            <a:r>
              <a:rPr lang="en-GB" baseline="0" dirty="0" err="1"/>
              <a:t>að</a:t>
            </a:r>
            <a:r>
              <a:rPr lang="en-GB" baseline="0" dirty="0"/>
              <a:t> </a:t>
            </a:r>
            <a:r>
              <a:rPr lang="en-GB" baseline="0" dirty="0" err="1"/>
              <a:t>Lög</a:t>
            </a:r>
            <a:r>
              <a:rPr lang="en-GB" baseline="0" dirty="0"/>
              <a:t> um </a:t>
            </a:r>
            <a:r>
              <a:rPr lang="en-GB" baseline="0" dirty="0" err="1"/>
              <a:t>opinber</a:t>
            </a:r>
            <a:r>
              <a:rPr lang="en-GB" baseline="0" dirty="0"/>
              <a:t> </a:t>
            </a:r>
            <a:r>
              <a:rPr lang="en-GB" baseline="0" dirty="0" err="1"/>
              <a:t>skjalasöfn</a:t>
            </a:r>
            <a:r>
              <a:rPr lang="en-GB" baseline="0" dirty="0"/>
              <a:t> </a:t>
            </a:r>
            <a:r>
              <a:rPr lang="en-GB" baseline="0" dirty="0" err="1"/>
              <a:t>eru</a:t>
            </a:r>
            <a:r>
              <a:rPr lang="en-GB" baseline="0" dirty="0"/>
              <a:t> </a:t>
            </a:r>
            <a:r>
              <a:rPr lang="en-GB" baseline="0" dirty="0" err="1"/>
              <a:t>sérlög</a:t>
            </a:r>
            <a:r>
              <a:rPr lang="en-GB" baseline="0" dirty="0"/>
              <a:t> </a:t>
            </a:r>
            <a:r>
              <a:rPr lang="en-GB" baseline="0" dirty="0" err="1"/>
              <a:t>gagnvart</a:t>
            </a:r>
            <a:r>
              <a:rPr lang="en-GB" baseline="0" dirty="0"/>
              <a:t> </a:t>
            </a:r>
            <a:r>
              <a:rPr lang="en-GB" baseline="0" dirty="0" err="1"/>
              <a:t>persónuverndarlöggjöfinni</a:t>
            </a:r>
            <a:r>
              <a:rPr lang="en-GB" baseline="0" dirty="0"/>
              <a:t> </a:t>
            </a:r>
            <a:r>
              <a:rPr lang="en-GB" baseline="0" dirty="0" err="1"/>
              <a:t>sem</a:t>
            </a:r>
            <a:r>
              <a:rPr lang="en-GB" baseline="0" dirty="0"/>
              <a:t> </a:t>
            </a:r>
            <a:r>
              <a:rPr lang="en-GB" baseline="0" dirty="0" err="1"/>
              <a:t>eru</a:t>
            </a:r>
            <a:r>
              <a:rPr lang="en-GB" baseline="0" dirty="0"/>
              <a:t> </a:t>
            </a:r>
            <a:r>
              <a:rPr lang="en-GB" baseline="0" dirty="0" err="1"/>
              <a:t>almenn</a:t>
            </a:r>
            <a:r>
              <a:rPr lang="en-GB" baseline="0" dirty="0"/>
              <a:t> </a:t>
            </a:r>
            <a:r>
              <a:rPr lang="en-GB" baseline="0" dirty="0" err="1"/>
              <a:t>lög</a:t>
            </a:r>
            <a:r>
              <a:rPr lang="en-GB" baseline="0" dirty="0"/>
              <a:t>. </a:t>
            </a:r>
            <a:r>
              <a:rPr lang="en-GB" baseline="0" dirty="0" err="1"/>
              <a:t>Þess</a:t>
            </a:r>
            <a:r>
              <a:rPr lang="en-GB" baseline="0" dirty="0"/>
              <a:t> </a:t>
            </a:r>
            <a:r>
              <a:rPr lang="en-GB" baseline="0" dirty="0" err="1"/>
              <a:t>vegna</a:t>
            </a:r>
            <a:r>
              <a:rPr lang="en-GB" baseline="0" dirty="0"/>
              <a:t> </a:t>
            </a:r>
            <a:r>
              <a:rPr lang="en-GB" baseline="0" dirty="0" err="1"/>
              <a:t>lítum</a:t>
            </a:r>
            <a:r>
              <a:rPr lang="en-GB" baseline="0" dirty="0"/>
              <a:t> </a:t>
            </a:r>
            <a:r>
              <a:rPr lang="en-GB" baseline="0" dirty="0" err="1"/>
              <a:t>við</a:t>
            </a:r>
            <a:r>
              <a:rPr lang="en-GB" baseline="0" dirty="0"/>
              <a:t> </a:t>
            </a:r>
            <a:r>
              <a:rPr lang="en-GB" baseline="0" dirty="0" err="1"/>
              <a:t>til</a:t>
            </a:r>
            <a:r>
              <a:rPr lang="en-GB" baseline="0" dirty="0"/>
              <a:t> </a:t>
            </a:r>
            <a:r>
              <a:rPr lang="en-GB" baseline="0" dirty="0" err="1"/>
              <a:t>laga</a:t>
            </a:r>
            <a:r>
              <a:rPr lang="en-GB" baseline="0" dirty="0"/>
              <a:t> um </a:t>
            </a:r>
            <a:r>
              <a:rPr lang="en-GB" baseline="0" dirty="0" err="1"/>
              <a:t>opinber</a:t>
            </a:r>
            <a:r>
              <a:rPr lang="en-GB" baseline="0" dirty="0"/>
              <a:t> </a:t>
            </a:r>
            <a:r>
              <a:rPr lang="en-GB" baseline="0" dirty="0" err="1"/>
              <a:t>skjalasöfn</a:t>
            </a:r>
            <a:r>
              <a:rPr lang="en-GB" baseline="0" dirty="0"/>
              <a:t> </a:t>
            </a:r>
            <a:r>
              <a:rPr lang="en-GB" baseline="0" dirty="0" err="1"/>
              <a:t>þegar</a:t>
            </a:r>
            <a:r>
              <a:rPr lang="en-GB" baseline="0" dirty="0"/>
              <a:t> </a:t>
            </a:r>
            <a:r>
              <a:rPr lang="en-GB" baseline="0" dirty="0" err="1"/>
              <a:t>upp</a:t>
            </a:r>
            <a:r>
              <a:rPr lang="en-GB" baseline="0" dirty="0"/>
              <a:t> </a:t>
            </a:r>
            <a:r>
              <a:rPr lang="en-GB" baseline="0" dirty="0" err="1"/>
              <a:t>kemur</a:t>
            </a:r>
            <a:r>
              <a:rPr lang="en-GB" baseline="0" dirty="0"/>
              <a:t> </a:t>
            </a:r>
            <a:r>
              <a:rPr lang="en-GB" baseline="0" dirty="0" err="1"/>
              <a:t>vafi</a:t>
            </a:r>
            <a:r>
              <a:rPr lang="en-GB" baseline="0" dirty="0"/>
              <a:t> um </a:t>
            </a:r>
            <a:r>
              <a:rPr lang="en-GB" baseline="0" dirty="0" err="1"/>
              <a:t>vörslu</a:t>
            </a:r>
            <a:r>
              <a:rPr lang="en-GB" baseline="0" dirty="0"/>
              <a:t> </a:t>
            </a:r>
            <a:r>
              <a:rPr lang="en-GB" baseline="0" dirty="0" err="1"/>
              <a:t>skjala</a:t>
            </a:r>
            <a:r>
              <a:rPr lang="en-GB" baseline="0" dirty="0"/>
              <a:t> </a:t>
            </a:r>
            <a:r>
              <a:rPr lang="en-GB" baseline="0" dirty="0" err="1"/>
              <a:t>hjá</a:t>
            </a:r>
            <a:r>
              <a:rPr lang="en-GB" baseline="0" dirty="0"/>
              <a:t> </a:t>
            </a:r>
            <a:r>
              <a:rPr lang="en-GB" baseline="0" dirty="0" err="1"/>
              <a:t>opinberum</a:t>
            </a:r>
            <a:r>
              <a:rPr lang="en-GB" baseline="0" dirty="0"/>
              <a:t> </a:t>
            </a:r>
            <a:r>
              <a:rPr lang="en-GB" baseline="0" dirty="0" err="1"/>
              <a:t>aðilum</a:t>
            </a:r>
            <a:r>
              <a:rPr lang="en-GB" baseline="0" dirty="0"/>
              <a:t>. </a:t>
            </a:r>
            <a:r>
              <a:rPr lang="en-GB" baseline="0" dirty="0" err="1"/>
              <a:t>Það</a:t>
            </a:r>
            <a:r>
              <a:rPr lang="en-GB" baseline="0" dirty="0"/>
              <a:t> </a:t>
            </a:r>
            <a:r>
              <a:rPr lang="en-GB" baseline="0" dirty="0" err="1"/>
              <a:t>þýðir</a:t>
            </a:r>
            <a:r>
              <a:rPr lang="en-GB" baseline="0" dirty="0"/>
              <a:t> </a:t>
            </a:r>
            <a:r>
              <a:rPr lang="en-GB" baseline="0" dirty="0" err="1"/>
              <a:t>að</a:t>
            </a:r>
            <a:r>
              <a:rPr lang="en-GB" baseline="0" dirty="0"/>
              <a:t> </a:t>
            </a:r>
            <a:r>
              <a:rPr lang="en-GB" baseline="0" dirty="0" err="1"/>
              <a:t>það</a:t>
            </a:r>
            <a:r>
              <a:rPr lang="en-GB" baseline="0" dirty="0"/>
              <a:t> </a:t>
            </a:r>
            <a:r>
              <a:rPr lang="en-GB" baseline="0" dirty="0" err="1"/>
              <a:t>er</a:t>
            </a:r>
            <a:r>
              <a:rPr lang="en-GB" baseline="0" dirty="0"/>
              <a:t> </a:t>
            </a:r>
            <a:r>
              <a:rPr lang="en-GB" baseline="0" dirty="0" err="1"/>
              <a:t>óheimilt</a:t>
            </a:r>
            <a:r>
              <a:rPr lang="en-GB" baseline="0" dirty="0"/>
              <a:t> </a:t>
            </a:r>
            <a:r>
              <a:rPr lang="en-GB" baseline="0" dirty="0" err="1"/>
              <a:t>að</a:t>
            </a:r>
            <a:r>
              <a:rPr lang="en-GB" baseline="0" dirty="0"/>
              <a:t> </a:t>
            </a:r>
            <a:r>
              <a:rPr lang="en-GB" baseline="0" dirty="0" err="1"/>
              <a:t>eyða</a:t>
            </a:r>
            <a:r>
              <a:rPr lang="en-GB" baseline="0" dirty="0"/>
              <a:t> </a:t>
            </a:r>
            <a:r>
              <a:rPr lang="en-GB" baseline="0" dirty="0" err="1"/>
              <a:t>nokkru</a:t>
            </a:r>
            <a:r>
              <a:rPr lang="en-GB" baseline="0" dirty="0"/>
              <a:t> </a:t>
            </a:r>
            <a:r>
              <a:rPr lang="en-GB" baseline="0" dirty="0" err="1"/>
              <a:t>skjali</a:t>
            </a:r>
            <a:r>
              <a:rPr lang="en-GB" baseline="0" dirty="0"/>
              <a:t> í </a:t>
            </a:r>
            <a:r>
              <a:rPr lang="en-GB" baseline="0" dirty="0" err="1"/>
              <a:t>skjalasafni</a:t>
            </a:r>
            <a:r>
              <a:rPr lang="en-GB" baseline="0" dirty="0"/>
              <a:t> </a:t>
            </a:r>
            <a:r>
              <a:rPr lang="en-GB" baseline="0" dirty="0" err="1"/>
              <a:t>afhendingarskylda</a:t>
            </a:r>
            <a:r>
              <a:rPr lang="en-GB" baseline="0" dirty="0"/>
              <a:t> </a:t>
            </a:r>
            <a:r>
              <a:rPr lang="en-GB" baseline="0" dirty="0" err="1"/>
              <a:t>aðila</a:t>
            </a:r>
            <a:r>
              <a:rPr lang="en-GB" baseline="0" dirty="0"/>
              <a:t> </a:t>
            </a:r>
            <a:r>
              <a:rPr lang="en-GB" baseline="0" dirty="0" err="1"/>
              <a:t>nema</a:t>
            </a:r>
            <a:r>
              <a:rPr lang="en-GB" baseline="0" dirty="0"/>
              <a:t> </a:t>
            </a:r>
            <a:r>
              <a:rPr lang="en-GB" baseline="0" dirty="0" err="1"/>
              <a:t>það</a:t>
            </a:r>
            <a:r>
              <a:rPr lang="en-GB" baseline="0" dirty="0"/>
              <a:t> </a:t>
            </a:r>
            <a:r>
              <a:rPr lang="en-GB" baseline="0" dirty="0" err="1"/>
              <a:t>sé</a:t>
            </a:r>
            <a:r>
              <a:rPr lang="en-GB" baseline="0" dirty="0"/>
              <a:t> </a:t>
            </a:r>
            <a:r>
              <a:rPr lang="en-GB" baseline="0" dirty="0" err="1"/>
              <a:t>gert</a:t>
            </a:r>
            <a:r>
              <a:rPr lang="en-GB" baseline="0" dirty="0"/>
              <a:t> </a:t>
            </a:r>
            <a:r>
              <a:rPr lang="en-GB" baseline="0" dirty="0" err="1"/>
              <a:t>með</a:t>
            </a:r>
            <a:r>
              <a:rPr lang="en-GB" baseline="0" dirty="0"/>
              <a:t> </a:t>
            </a:r>
            <a:r>
              <a:rPr lang="en-GB" baseline="0" dirty="0" err="1"/>
              <a:t>heimild</a:t>
            </a:r>
            <a:r>
              <a:rPr lang="en-GB" baseline="0" dirty="0"/>
              <a:t> </a:t>
            </a:r>
            <a:r>
              <a:rPr lang="en-GB" baseline="0" dirty="0" err="1"/>
              <a:t>þjóðskjalavarðar</a:t>
            </a:r>
            <a:r>
              <a:rPr lang="en-GB" baseline="0" dirty="0"/>
              <a:t> </a:t>
            </a:r>
            <a:r>
              <a:rPr lang="en-GB" baseline="0" dirty="0" err="1"/>
              <a:t>eða</a:t>
            </a:r>
            <a:r>
              <a:rPr lang="en-GB" baseline="0" dirty="0"/>
              <a:t> </a:t>
            </a:r>
            <a:r>
              <a:rPr lang="en-GB" baseline="0" dirty="0" err="1"/>
              <a:t>skv</a:t>
            </a:r>
            <a:r>
              <a:rPr lang="en-GB" baseline="0" dirty="0"/>
              <a:t>. </a:t>
            </a:r>
            <a:r>
              <a:rPr lang="en-GB" baseline="0" dirty="0" err="1"/>
              <a:t>reglum</a:t>
            </a:r>
            <a:r>
              <a:rPr lang="en-GB" baseline="0" dirty="0"/>
              <a:t> </a:t>
            </a:r>
            <a:r>
              <a:rPr lang="en-GB" baseline="0" dirty="0" err="1"/>
              <a:t>sem</a:t>
            </a:r>
            <a:r>
              <a:rPr lang="en-GB" baseline="0" dirty="0"/>
              <a:t> </a:t>
            </a:r>
            <a:r>
              <a:rPr lang="en-GB" baseline="0" dirty="0" err="1"/>
              <a:t>settar</a:t>
            </a:r>
            <a:r>
              <a:rPr lang="en-GB" baseline="0" dirty="0"/>
              <a:t> </a:t>
            </a:r>
            <a:r>
              <a:rPr lang="en-GB" baseline="0" dirty="0" err="1"/>
              <a:t>eru</a:t>
            </a:r>
            <a:r>
              <a:rPr lang="en-GB" baseline="0" dirty="0"/>
              <a:t> á </a:t>
            </a:r>
            <a:r>
              <a:rPr lang="en-GB" baseline="0" dirty="0" err="1"/>
              <a:t>grundvelli</a:t>
            </a:r>
            <a:r>
              <a:rPr lang="en-GB" baseline="0" dirty="0"/>
              <a:t> </a:t>
            </a:r>
            <a:r>
              <a:rPr lang="en-GB" baseline="0" dirty="0" err="1"/>
              <a:t>laga</a:t>
            </a:r>
            <a:r>
              <a:rPr lang="en-GB" baseline="0" dirty="0"/>
              <a:t> um </a:t>
            </a:r>
            <a:r>
              <a:rPr lang="en-GB" baseline="0" dirty="0" err="1"/>
              <a:t>opinber</a:t>
            </a:r>
            <a:r>
              <a:rPr lang="en-GB" baseline="0" dirty="0"/>
              <a:t> </a:t>
            </a:r>
            <a:r>
              <a:rPr lang="en-GB" baseline="0" dirty="0" err="1"/>
              <a:t>skjalasöfn</a:t>
            </a:r>
            <a:r>
              <a:rPr lang="en-GB" baseline="0" dirty="0"/>
              <a:t> um </a:t>
            </a:r>
            <a:r>
              <a:rPr lang="en-GB" baseline="0" dirty="0" err="1"/>
              <a:t>grisjun</a:t>
            </a:r>
            <a:r>
              <a:rPr lang="en-GB" baseline="0" dirty="0"/>
              <a:t> </a:t>
            </a:r>
            <a:r>
              <a:rPr lang="en-GB" baseline="0" dirty="0" err="1"/>
              <a:t>skjala</a:t>
            </a:r>
            <a:r>
              <a:rPr lang="en-GB" baseline="0" dirty="0"/>
              <a:t>. </a:t>
            </a:r>
            <a:br>
              <a:rPr lang="en-GB" baseline="0" dirty="0"/>
            </a:br>
            <a:br>
              <a:rPr lang="en-GB" baseline="0" dirty="0"/>
            </a:br>
            <a:r>
              <a:rPr lang="en-GB" baseline="0" dirty="0" err="1"/>
              <a:t>Ég</a:t>
            </a:r>
            <a:r>
              <a:rPr lang="en-GB" baseline="0" dirty="0"/>
              <a:t> get sent </a:t>
            </a:r>
            <a:r>
              <a:rPr lang="en-GB" baseline="0" dirty="0" err="1"/>
              <a:t>ykkur</a:t>
            </a:r>
            <a:r>
              <a:rPr lang="en-GB" baseline="0" dirty="0"/>
              <a:t> </a:t>
            </a:r>
            <a:r>
              <a:rPr lang="en-GB" baseline="0" dirty="0" err="1"/>
              <a:t>þessar</a:t>
            </a:r>
            <a:r>
              <a:rPr lang="en-GB" baseline="0" dirty="0"/>
              <a:t> </a:t>
            </a:r>
            <a:r>
              <a:rPr lang="en-GB" baseline="0" dirty="0" err="1"/>
              <a:t>glærur</a:t>
            </a:r>
            <a:r>
              <a:rPr lang="en-GB" baseline="0" dirty="0"/>
              <a:t> </a:t>
            </a:r>
            <a:r>
              <a:rPr lang="en-GB" baseline="0" dirty="0" err="1"/>
              <a:t>en</a:t>
            </a:r>
            <a:r>
              <a:rPr lang="en-GB" baseline="0" dirty="0"/>
              <a:t> </a:t>
            </a:r>
            <a:r>
              <a:rPr lang="en-GB" baseline="0" dirty="0" err="1"/>
              <a:t>þá</a:t>
            </a:r>
            <a:r>
              <a:rPr lang="en-GB" baseline="0" dirty="0"/>
              <a:t> </a:t>
            </a:r>
            <a:r>
              <a:rPr lang="en-GB" baseline="0" dirty="0" err="1"/>
              <a:t>fáið</a:t>
            </a:r>
            <a:r>
              <a:rPr lang="en-GB" baseline="0" dirty="0"/>
              <a:t> </a:t>
            </a:r>
            <a:r>
              <a:rPr lang="en-GB" baseline="0" dirty="0" err="1"/>
              <a:t>þið</a:t>
            </a:r>
            <a:r>
              <a:rPr lang="en-GB" baseline="0" dirty="0"/>
              <a:t> </a:t>
            </a:r>
            <a:r>
              <a:rPr lang="en-GB" baseline="0" dirty="0" err="1"/>
              <a:t>hlekkinn</a:t>
            </a:r>
            <a:r>
              <a:rPr lang="en-GB" baseline="0" dirty="0"/>
              <a:t> á </a:t>
            </a:r>
            <a:r>
              <a:rPr lang="en-GB" baseline="0" dirty="0" err="1"/>
              <a:t>þessa</a:t>
            </a:r>
            <a:r>
              <a:rPr lang="en-GB" baseline="0" dirty="0"/>
              <a:t> </a:t>
            </a:r>
            <a:r>
              <a:rPr lang="en-GB" baseline="0" dirty="0" err="1"/>
              <a:t>fyrirlestra</a:t>
            </a:r>
            <a:r>
              <a:rPr lang="en-GB" baseline="0" dirty="0"/>
              <a:t> </a:t>
            </a:r>
            <a:r>
              <a:rPr lang="en-GB" baseline="0" dirty="0" err="1"/>
              <a:t>sem</a:t>
            </a:r>
            <a:r>
              <a:rPr lang="en-GB" baseline="0" dirty="0"/>
              <a:t> </a:t>
            </a:r>
            <a:r>
              <a:rPr lang="en-GB" baseline="0" dirty="0" err="1"/>
              <a:t>haldnir</a:t>
            </a:r>
            <a:r>
              <a:rPr lang="en-GB" baseline="0" dirty="0"/>
              <a:t> </a:t>
            </a:r>
            <a:r>
              <a:rPr lang="en-GB" baseline="0" dirty="0" err="1"/>
              <a:t>voru</a:t>
            </a:r>
            <a:r>
              <a:rPr lang="en-GB" baseline="0" dirty="0"/>
              <a:t> </a:t>
            </a:r>
            <a:r>
              <a:rPr lang="en-GB" baseline="0" dirty="0" err="1"/>
              <a:t>hjá</a:t>
            </a:r>
            <a:r>
              <a:rPr lang="en-GB" baseline="0" dirty="0"/>
              <a:t> </a:t>
            </a:r>
            <a:r>
              <a:rPr lang="en-GB" baseline="0" dirty="0" err="1"/>
              <a:t>Þjóðskjalasafni</a:t>
            </a:r>
            <a:r>
              <a:rPr lang="en-GB" baseline="0" dirty="0"/>
              <a:t> Íslands um </a:t>
            </a:r>
            <a:r>
              <a:rPr lang="en-GB" baseline="0" dirty="0" err="1"/>
              <a:t>þetta</a:t>
            </a:r>
            <a:r>
              <a:rPr lang="en-GB" baseline="0" dirty="0"/>
              <a:t> </a:t>
            </a:r>
            <a:r>
              <a:rPr lang="en-GB" baseline="0" dirty="0" err="1"/>
              <a:t>efni</a:t>
            </a:r>
            <a:r>
              <a:rPr lang="en-GB" baseline="0" dirty="0"/>
              <a:t>. </a:t>
            </a:r>
            <a:endParaRPr lang="is-IS" dirty="0"/>
          </a:p>
        </p:txBody>
      </p:sp>
      <p:sp>
        <p:nvSpPr>
          <p:cNvPr id="4" name="Slide Number Placeholder 3"/>
          <p:cNvSpPr>
            <a:spLocks noGrp="1"/>
          </p:cNvSpPr>
          <p:nvPr>
            <p:ph type="sldNum" sz="quarter" idx="10"/>
          </p:nvPr>
        </p:nvSpPr>
        <p:spPr/>
        <p:txBody>
          <a:bodyPr/>
          <a:lstStyle/>
          <a:p>
            <a:fld id="{4C3842A5-9572-4BD9-892B-D1A44789BA34}" type="slidenum">
              <a:rPr lang="is-IS" smtClean="0"/>
              <a:t>17</a:t>
            </a:fld>
            <a:endParaRPr lang="is-IS"/>
          </a:p>
        </p:txBody>
      </p:sp>
    </p:spTree>
    <p:extLst>
      <p:ext uri="{BB962C8B-B14F-4D97-AF65-F5344CB8AC3E}">
        <p14:creationId xmlns:p14="http://schemas.microsoft.com/office/powerpoint/2010/main" val="807380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Þetta</a:t>
            </a:r>
            <a:r>
              <a:rPr lang="en-GB" dirty="0"/>
              <a:t> </a:t>
            </a:r>
            <a:r>
              <a:rPr lang="en-GB" dirty="0" err="1"/>
              <a:t>þýðir</a:t>
            </a:r>
            <a:r>
              <a:rPr lang="en-GB" baseline="0" dirty="0"/>
              <a:t> </a:t>
            </a:r>
            <a:r>
              <a:rPr lang="en-GB" baseline="0" dirty="0" err="1"/>
              <a:t>að</a:t>
            </a:r>
            <a:r>
              <a:rPr lang="en-GB" baseline="0" dirty="0"/>
              <a:t> </a:t>
            </a:r>
            <a:r>
              <a:rPr lang="en-GB" baseline="0" dirty="0" err="1"/>
              <a:t>þessi</a:t>
            </a:r>
            <a:r>
              <a:rPr lang="en-GB" baseline="0" dirty="0"/>
              <a:t> </a:t>
            </a:r>
            <a:r>
              <a:rPr lang="en-GB" baseline="0" dirty="0" err="1"/>
              <a:t>nýja</a:t>
            </a:r>
            <a:r>
              <a:rPr lang="en-GB" baseline="0" dirty="0"/>
              <a:t> </a:t>
            </a:r>
            <a:r>
              <a:rPr lang="en-GB" baseline="0" dirty="0" err="1"/>
              <a:t>persónuverndarlöggjöf</a:t>
            </a:r>
            <a:r>
              <a:rPr lang="en-GB" baseline="0" dirty="0"/>
              <a:t> </a:t>
            </a:r>
            <a:r>
              <a:rPr lang="en-GB" baseline="0" dirty="0" err="1"/>
              <a:t>hefur</a:t>
            </a:r>
            <a:r>
              <a:rPr lang="en-GB" baseline="0" dirty="0"/>
              <a:t> </a:t>
            </a:r>
            <a:r>
              <a:rPr lang="en-GB" baseline="0" dirty="0" err="1"/>
              <a:t>ekki</a:t>
            </a:r>
            <a:r>
              <a:rPr lang="en-GB" baseline="0" dirty="0"/>
              <a:t> </a:t>
            </a:r>
            <a:r>
              <a:rPr lang="en-GB" baseline="0" dirty="0" err="1"/>
              <a:t>áhrif</a:t>
            </a:r>
            <a:r>
              <a:rPr lang="en-GB" baseline="0" dirty="0"/>
              <a:t> á </a:t>
            </a:r>
            <a:r>
              <a:rPr lang="en-GB" baseline="0" dirty="0" err="1"/>
              <a:t>varðveislu</a:t>
            </a:r>
            <a:r>
              <a:rPr lang="en-GB" baseline="0" dirty="0"/>
              <a:t> </a:t>
            </a:r>
            <a:r>
              <a:rPr lang="en-GB" baseline="0" dirty="0" err="1"/>
              <a:t>skjala</a:t>
            </a:r>
            <a:r>
              <a:rPr lang="en-GB" baseline="0" dirty="0"/>
              <a:t> </a:t>
            </a:r>
            <a:r>
              <a:rPr lang="en-GB" baseline="0" dirty="0" err="1"/>
              <a:t>afhendingarskyldra</a:t>
            </a:r>
            <a:r>
              <a:rPr lang="en-GB" baseline="0" dirty="0"/>
              <a:t> </a:t>
            </a:r>
            <a:r>
              <a:rPr lang="en-GB" baseline="0" dirty="0" err="1"/>
              <a:t>aðila</a:t>
            </a:r>
            <a:r>
              <a:rPr lang="en-GB" baseline="0" dirty="0"/>
              <a:t>. </a:t>
            </a:r>
            <a:r>
              <a:rPr lang="en-GB" baseline="0" dirty="0" err="1"/>
              <a:t>Afhendingarskyldir</a:t>
            </a:r>
            <a:r>
              <a:rPr lang="en-GB" baseline="0" dirty="0"/>
              <a:t> </a:t>
            </a:r>
            <a:r>
              <a:rPr lang="en-GB" baseline="0" dirty="0" err="1"/>
              <a:t>aðilar</a:t>
            </a:r>
            <a:r>
              <a:rPr lang="en-GB" baseline="0" dirty="0"/>
              <a:t> </a:t>
            </a:r>
            <a:r>
              <a:rPr lang="en-GB" baseline="0" dirty="0" err="1"/>
              <a:t>þurfa</a:t>
            </a:r>
            <a:r>
              <a:rPr lang="en-GB" baseline="0" dirty="0"/>
              <a:t> </a:t>
            </a:r>
            <a:r>
              <a:rPr lang="en-GB" baseline="0" dirty="0" err="1"/>
              <a:t>ákveðnar</a:t>
            </a:r>
            <a:r>
              <a:rPr lang="en-GB" baseline="0" dirty="0"/>
              <a:t> Upplýsingar </a:t>
            </a:r>
            <a:r>
              <a:rPr lang="en-GB" baseline="0" dirty="0" err="1"/>
              <a:t>til</a:t>
            </a:r>
            <a:r>
              <a:rPr lang="en-GB" baseline="0" dirty="0"/>
              <a:t> </a:t>
            </a:r>
            <a:r>
              <a:rPr lang="en-GB" baseline="0" dirty="0" err="1"/>
              <a:t>að</a:t>
            </a:r>
            <a:r>
              <a:rPr lang="en-GB" baseline="0" dirty="0"/>
              <a:t> </a:t>
            </a:r>
            <a:r>
              <a:rPr lang="en-GB" baseline="0" dirty="0" err="1"/>
              <a:t>leysa</a:t>
            </a:r>
            <a:r>
              <a:rPr lang="en-GB" baseline="0" dirty="0"/>
              <a:t> </a:t>
            </a:r>
            <a:r>
              <a:rPr lang="en-GB" baseline="0" dirty="0" err="1"/>
              <a:t>verkefnin</a:t>
            </a:r>
            <a:r>
              <a:rPr lang="en-GB" baseline="0" dirty="0"/>
              <a:t> </a:t>
            </a:r>
            <a:r>
              <a:rPr lang="en-GB" baseline="0" dirty="0" err="1"/>
              <a:t>sín</a:t>
            </a:r>
            <a:r>
              <a:rPr lang="en-GB" baseline="0" dirty="0"/>
              <a:t> </a:t>
            </a:r>
            <a:r>
              <a:rPr lang="en-GB" baseline="0" dirty="0" err="1"/>
              <a:t>og</a:t>
            </a:r>
            <a:r>
              <a:rPr lang="en-GB" baseline="0" dirty="0"/>
              <a:t> </a:t>
            </a:r>
            <a:r>
              <a:rPr lang="en-GB" baseline="0" dirty="0" err="1"/>
              <a:t>ef</a:t>
            </a:r>
            <a:r>
              <a:rPr lang="en-GB" baseline="0" dirty="0"/>
              <a:t> </a:t>
            </a:r>
            <a:r>
              <a:rPr lang="en-GB" baseline="0" dirty="0" err="1"/>
              <a:t>þessum</a:t>
            </a:r>
            <a:r>
              <a:rPr lang="en-GB" baseline="0" dirty="0"/>
              <a:t> </a:t>
            </a:r>
            <a:r>
              <a:rPr lang="en-GB" baseline="0" dirty="0" err="1"/>
              <a:t>upplýsingum</a:t>
            </a:r>
            <a:r>
              <a:rPr lang="en-GB" baseline="0" dirty="0"/>
              <a:t> </a:t>
            </a:r>
            <a:r>
              <a:rPr lang="en-GB" baseline="0" dirty="0" err="1"/>
              <a:t>er</a:t>
            </a:r>
            <a:r>
              <a:rPr lang="en-GB" baseline="0" dirty="0"/>
              <a:t> </a:t>
            </a:r>
            <a:r>
              <a:rPr lang="en-GB" baseline="0" dirty="0" err="1"/>
              <a:t>safnað</a:t>
            </a:r>
            <a:r>
              <a:rPr lang="en-GB" baseline="0" dirty="0"/>
              <a:t>, </a:t>
            </a:r>
            <a:r>
              <a:rPr lang="en-GB" baseline="0" dirty="0" err="1"/>
              <a:t>þá</a:t>
            </a:r>
            <a:r>
              <a:rPr lang="en-GB" baseline="0" dirty="0"/>
              <a:t> </a:t>
            </a:r>
            <a:r>
              <a:rPr lang="en-GB" baseline="0" dirty="0" err="1"/>
              <a:t>er</a:t>
            </a:r>
            <a:r>
              <a:rPr lang="en-GB" baseline="0" dirty="0"/>
              <a:t> </a:t>
            </a:r>
            <a:r>
              <a:rPr lang="en-GB" baseline="0" dirty="0" err="1"/>
              <a:t>það</a:t>
            </a:r>
            <a:r>
              <a:rPr lang="en-GB" baseline="0" dirty="0"/>
              <a:t> </a:t>
            </a:r>
            <a:r>
              <a:rPr lang="en-GB" baseline="0" dirty="0" err="1"/>
              <a:t>talin</a:t>
            </a:r>
            <a:r>
              <a:rPr lang="en-GB" baseline="0" dirty="0"/>
              <a:t> </a:t>
            </a:r>
            <a:r>
              <a:rPr lang="en-GB" baseline="0" dirty="0" err="1"/>
              <a:t>lögmæt</a:t>
            </a:r>
            <a:r>
              <a:rPr lang="en-GB" baseline="0" dirty="0"/>
              <a:t> </a:t>
            </a:r>
            <a:r>
              <a:rPr lang="en-GB" baseline="0" dirty="0" err="1"/>
              <a:t>vinnsla</a:t>
            </a:r>
            <a:r>
              <a:rPr lang="en-GB" baseline="0" dirty="0"/>
              <a:t> </a:t>
            </a:r>
            <a:r>
              <a:rPr lang="en-GB" baseline="0" dirty="0" err="1"/>
              <a:t>persónuupplýsinga</a:t>
            </a:r>
            <a:r>
              <a:rPr lang="en-GB" baseline="0" dirty="0"/>
              <a:t> í </a:t>
            </a:r>
            <a:r>
              <a:rPr lang="en-GB" baseline="0" dirty="0" err="1"/>
              <a:t>augum</a:t>
            </a:r>
            <a:r>
              <a:rPr lang="en-GB" baseline="0" dirty="0"/>
              <a:t> </a:t>
            </a:r>
            <a:r>
              <a:rPr lang="en-GB" baseline="0" dirty="0" err="1"/>
              <a:t>persónuverndarlöggjafarinnar</a:t>
            </a:r>
            <a:r>
              <a:rPr lang="en-GB" baseline="0" dirty="0"/>
              <a:t> </a:t>
            </a:r>
            <a:r>
              <a:rPr lang="en-GB" baseline="0" dirty="0" err="1"/>
              <a:t>og</a:t>
            </a:r>
            <a:r>
              <a:rPr lang="en-GB" baseline="0" dirty="0"/>
              <a:t> </a:t>
            </a:r>
            <a:r>
              <a:rPr lang="en-GB" baseline="0" dirty="0" err="1"/>
              <a:t>því</a:t>
            </a:r>
            <a:r>
              <a:rPr lang="en-GB" baseline="0" dirty="0"/>
              <a:t> </a:t>
            </a:r>
            <a:r>
              <a:rPr lang="en-GB" baseline="0" dirty="0" err="1"/>
              <a:t>skal</a:t>
            </a:r>
            <a:r>
              <a:rPr lang="en-GB" baseline="0" dirty="0"/>
              <a:t> </a:t>
            </a:r>
            <a:r>
              <a:rPr lang="en-GB" baseline="0" dirty="0" err="1"/>
              <a:t>varðveita</a:t>
            </a:r>
            <a:r>
              <a:rPr lang="en-GB" baseline="0" dirty="0"/>
              <a:t> </a:t>
            </a:r>
            <a:r>
              <a:rPr lang="en-GB" baseline="0" dirty="0" err="1"/>
              <a:t>þessar</a:t>
            </a:r>
            <a:r>
              <a:rPr lang="en-GB" baseline="0" dirty="0"/>
              <a:t> Upplýsingar í </a:t>
            </a:r>
            <a:r>
              <a:rPr lang="en-GB" baseline="0" dirty="0" err="1"/>
              <a:t>skjalasafni</a:t>
            </a:r>
            <a:r>
              <a:rPr lang="en-GB" baseline="0" dirty="0"/>
              <a:t> </a:t>
            </a:r>
            <a:r>
              <a:rPr lang="en-GB" baseline="0" dirty="0" err="1"/>
              <a:t>afhendingarskylds</a:t>
            </a:r>
            <a:r>
              <a:rPr lang="en-GB" baseline="0" dirty="0"/>
              <a:t> </a:t>
            </a:r>
            <a:r>
              <a:rPr lang="en-GB" baseline="0" dirty="0" err="1"/>
              <a:t>aðila</a:t>
            </a:r>
            <a:r>
              <a:rPr lang="en-GB" baseline="0" dirty="0"/>
              <a:t> </a:t>
            </a:r>
            <a:r>
              <a:rPr lang="en-GB" baseline="0" dirty="0" err="1"/>
              <a:t>nema</a:t>
            </a:r>
            <a:r>
              <a:rPr lang="en-GB" baseline="0" dirty="0"/>
              <a:t> </a:t>
            </a:r>
            <a:r>
              <a:rPr lang="en-GB" baseline="0" dirty="0" err="1"/>
              <a:t>heimild</a:t>
            </a:r>
            <a:r>
              <a:rPr lang="en-GB" baseline="0" dirty="0"/>
              <a:t> </a:t>
            </a:r>
            <a:r>
              <a:rPr lang="en-GB" baseline="0" dirty="0" err="1"/>
              <a:t>fáist</a:t>
            </a:r>
            <a:r>
              <a:rPr lang="en-GB" baseline="0" dirty="0"/>
              <a:t> </a:t>
            </a:r>
            <a:r>
              <a:rPr lang="en-GB" baseline="0" dirty="0" err="1"/>
              <a:t>til</a:t>
            </a:r>
            <a:r>
              <a:rPr lang="en-GB" baseline="0" dirty="0"/>
              <a:t> </a:t>
            </a:r>
            <a:r>
              <a:rPr lang="en-GB" baseline="0" dirty="0" err="1"/>
              <a:t>að</a:t>
            </a:r>
            <a:r>
              <a:rPr lang="en-GB" baseline="0" dirty="0"/>
              <a:t> </a:t>
            </a:r>
            <a:r>
              <a:rPr lang="en-GB" baseline="0" dirty="0" err="1"/>
              <a:t>eyða</a:t>
            </a:r>
            <a:r>
              <a:rPr lang="en-GB" baseline="0" dirty="0"/>
              <a:t> </a:t>
            </a:r>
            <a:r>
              <a:rPr lang="en-GB" baseline="0" dirty="0" err="1"/>
              <a:t>þessum</a:t>
            </a:r>
            <a:r>
              <a:rPr lang="en-GB" baseline="0" dirty="0"/>
              <a:t> </a:t>
            </a:r>
            <a:r>
              <a:rPr lang="en-GB" baseline="0" dirty="0" err="1"/>
              <a:t>upplýsingum</a:t>
            </a:r>
            <a:r>
              <a:rPr lang="en-GB" baseline="0" dirty="0"/>
              <a:t> </a:t>
            </a:r>
            <a:r>
              <a:rPr lang="en-GB" baseline="0" dirty="0" err="1"/>
              <a:t>frá</a:t>
            </a:r>
            <a:r>
              <a:rPr lang="en-GB" baseline="0" dirty="0"/>
              <a:t> </a:t>
            </a:r>
            <a:r>
              <a:rPr lang="en-GB" baseline="0" dirty="0" err="1"/>
              <a:t>þjóðskjalaverði</a:t>
            </a:r>
            <a:r>
              <a:rPr lang="en-GB" baseline="0" dirty="0"/>
              <a:t>. </a:t>
            </a:r>
            <a:r>
              <a:rPr lang="en-GB" baseline="0" dirty="0" err="1"/>
              <a:t>Þegar</a:t>
            </a:r>
            <a:r>
              <a:rPr lang="en-GB" baseline="0" dirty="0"/>
              <a:t> </a:t>
            </a:r>
            <a:r>
              <a:rPr lang="en-GB" baseline="0" dirty="0" err="1"/>
              <a:t>sótt</a:t>
            </a:r>
            <a:r>
              <a:rPr lang="en-GB" baseline="0" dirty="0"/>
              <a:t> </a:t>
            </a:r>
            <a:r>
              <a:rPr lang="en-GB" baseline="0" dirty="0" err="1"/>
              <a:t>er</a:t>
            </a:r>
            <a:r>
              <a:rPr lang="en-GB" baseline="0" dirty="0"/>
              <a:t> um </a:t>
            </a:r>
            <a:r>
              <a:rPr lang="en-GB" baseline="0" dirty="0" err="1"/>
              <a:t>þessa</a:t>
            </a:r>
            <a:r>
              <a:rPr lang="en-GB" baseline="0" dirty="0"/>
              <a:t> </a:t>
            </a:r>
            <a:r>
              <a:rPr lang="en-GB" baseline="0" dirty="0" err="1"/>
              <a:t>heimild</a:t>
            </a:r>
            <a:r>
              <a:rPr lang="en-GB" baseline="0" dirty="0"/>
              <a:t> </a:t>
            </a:r>
            <a:r>
              <a:rPr lang="en-GB" baseline="0" dirty="0" err="1"/>
              <a:t>þá</a:t>
            </a:r>
            <a:r>
              <a:rPr lang="en-GB" baseline="0" dirty="0"/>
              <a:t> </a:t>
            </a:r>
            <a:r>
              <a:rPr lang="en-GB" baseline="0" dirty="0" err="1"/>
              <a:t>þarf</a:t>
            </a:r>
            <a:r>
              <a:rPr lang="en-GB" baseline="0" dirty="0"/>
              <a:t> </a:t>
            </a:r>
            <a:r>
              <a:rPr lang="en-GB" baseline="0" dirty="0" err="1"/>
              <a:t>alltaf</a:t>
            </a:r>
            <a:r>
              <a:rPr lang="en-GB" baseline="0" dirty="0"/>
              <a:t> </a:t>
            </a:r>
            <a:r>
              <a:rPr lang="en-GB" baseline="0" dirty="0" err="1"/>
              <a:t>að</a:t>
            </a:r>
            <a:r>
              <a:rPr lang="en-GB" baseline="0" dirty="0"/>
              <a:t> </a:t>
            </a:r>
            <a:r>
              <a:rPr lang="en-GB" baseline="0" dirty="0" err="1"/>
              <a:t>færa</a:t>
            </a:r>
            <a:r>
              <a:rPr lang="en-GB" baseline="0" dirty="0"/>
              <a:t> </a:t>
            </a:r>
            <a:r>
              <a:rPr lang="en-GB" baseline="0" dirty="0" err="1"/>
              <a:t>rök</a:t>
            </a:r>
            <a:r>
              <a:rPr lang="en-GB" baseline="0" dirty="0"/>
              <a:t> </a:t>
            </a:r>
            <a:r>
              <a:rPr lang="en-GB" baseline="0" dirty="0" err="1"/>
              <a:t>fyrir</a:t>
            </a:r>
            <a:r>
              <a:rPr lang="en-GB" baseline="0" dirty="0"/>
              <a:t> </a:t>
            </a:r>
            <a:r>
              <a:rPr lang="en-GB" baseline="0" dirty="0" err="1"/>
              <a:t>því</a:t>
            </a:r>
            <a:r>
              <a:rPr lang="en-GB" baseline="0" dirty="0"/>
              <a:t> </a:t>
            </a:r>
            <a:r>
              <a:rPr lang="en-GB" baseline="0" dirty="0" err="1"/>
              <a:t>afhverju</a:t>
            </a:r>
            <a:r>
              <a:rPr lang="en-GB" baseline="0" dirty="0"/>
              <a:t> </a:t>
            </a:r>
            <a:r>
              <a:rPr lang="en-GB" baseline="0" dirty="0" err="1"/>
              <a:t>ætti</a:t>
            </a:r>
            <a:r>
              <a:rPr lang="en-GB" baseline="0" dirty="0"/>
              <a:t> </a:t>
            </a:r>
            <a:r>
              <a:rPr lang="en-GB" baseline="0" dirty="0" err="1"/>
              <a:t>að</a:t>
            </a:r>
            <a:r>
              <a:rPr lang="en-GB" baseline="0" dirty="0"/>
              <a:t> </a:t>
            </a:r>
            <a:r>
              <a:rPr lang="en-GB" baseline="0" dirty="0" err="1"/>
              <a:t>eyða</a:t>
            </a:r>
            <a:r>
              <a:rPr lang="en-GB" baseline="0" dirty="0"/>
              <a:t> </a:t>
            </a:r>
            <a:r>
              <a:rPr lang="en-GB" baseline="0" dirty="0" err="1"/>
              <a:t>þessum</a:t>
            </a:r>
            <a:r>
              <a:rPr lang="en-GB" baseline="0" dirty="0"/>
              <a:t> </a:t>
            </a:r>
            <a:r>
              <a:rPr lang="en-GB" baseline="0" dirty="0" err="1"/>
              <a:t>upplýsingum</a:t>
            </a:r>
            <a:r>
              <a:rPr lang="en-GB" baseline="0" dirty="0"/>
              <a:t> </a:t>
            </a:r>
            <a:r>
              <a:rPr lang="en-GB" baseline="0" dirty="0" err="1"/>
              <a:t>og</a:t>
            </a:r>
            <a:r>
              <a:rPr lang="en-GB" baseline="0" dirty="0"/>
              <a:t> </a:t>
            </a:r>
            <a:r>
              <a:rPr lang="en-GB" baseline="0" dirty="0" err="1"/>
              <a:t>rökin</a:t>
            </a:r>
            <a:r>
              <a:rPr lang="en-GB" baseline="0" dirty="0"/>
              <a:t> </a:t>
            </a:r>
            <a:r>
              <a:rPr lang="en-GB" baseline="0" dirty="0" err="1"/>
              <a:t>að</a:t>
            </a:r>
            <a:r>
              <a:rPr lang="en-GB" baseline="0" dirty="0"/>
              <a:t> </a:t>
            </a:r>
            <a:r>
              <a:rPr lang="en-GB" baseline="0" dirty="0" err="1"/>
              <a:t>skjölin</a:t>
            </a:r>
            <a:r>
              <a:rPr lang="en-GB" baseline="0" dirty="0"/>
              <a:t> </a:t>
            </a:r>
            <a:r>
              <a:rPr lang="en-GB" baseline="0" dirty="0" err="1"/>
              <a:t>innihalda</a:t>
            </a:r>
            <a:r>
              <a:rPr lang="en-GB" baseline="0" dirty="0"/>
              <a:t> </a:t>
            </a:r>
            <a:r>
              <a:rPr lang="en-GB" baseline="0" dirty="0" err="1"/>
              <a:t>persónuupplýsingar</a:t>
            </a:r>
            <a:r>
              <a:rPr lang="en-GB" baseline="0" dirty="0"/>
              <a:t> </a:t>
            </a:r>
            <a:r>
              <a:rPr lang="en-GB" baseline="0" dirty="0" err="1"/>
              <a:t>eru</a:t>
            </a:r>
            <a:r>
              <a:rPr lang="en-GB" baseline="0" dirty="0"/>
              <a:t> </a:t>
            </a:r>
            <a:r>
              <a:rPr lang="en-GB" baseline="0" dirty="0" err="1"/>
              <a:t>ekki</a:t>
            </a:r>
            <a:r>
              <a:rPr lang="en-GB" baseline="0" dirty="0"/>
              <a:t> </a:t>
            </a:r>
            <a:r>
              <a:rPr lang="en-GB" baseline="0" dirty="0" err="1"/>
              <a:t>alltaf</a:t>
            </a:r>
            <a:r>
              <a:rPr lang="en-GB" baseline="0" dirty="0"/>
              <a:t> </a:t>
            </a:r>
            <a:r>
              <a:rPr lang="en-GB" baseline="0" dirty="0" err="1"/>
              <a:t>góð</a:t>
            </a:r>
            <a:r>
              <a:rPr lang="en-GB" baseline="0" dirty="0"/>
              <a:t> </a:t>
            </a:r>
            <a:r>
              <a:rPr lang="en-GB" baseline="0" dirty="0" err="1"/>
              <a:t>rök</a:t>
            </a:r>
            <a:r>
              <a:rPr lang="en-GB" baseline="0" dirty="0"/>
              <a:t> </a:t>
            </a:r>
            <a:r>
              <a:rPr lang="en-GB" baseline="0" dirty="0" err="1"/>
              <a:t>fyrir</a:t>
            </a:r>
            <a:r>
              <a:rPr lang="en-GB" baseline="0" dirty="0"/>
              <a:t> </a:t>
            </a:r>
            <a:r>
              <a:rPr lang="en-GB" baseline="0" dirty="0" err="1"/>
              <a:t>því</a:t>
            </a:r>
            <a:r>
              <a:rPr lang="en-GB" baseline="0" dirty="0"/>
              <a:t> </a:t>
            </a:r>
            <a:r>
              <a:rPr lang="en-GB" baseline="0" dirty="0" err="1"/>
              <a:t>að</a:t>
            </a:r>
            <a:r>
              <a:rPr lang="en-GB" baseline="0" dirty="0"/>
              <a:t> </a:t>
            </a:r>
            <a:r>
              <a:rPr lang="en-GB" baseline="0" dirty="0" err="1"/>
              <a:t>skjölum</a:t>
            </a:r>
            <a:r>
              <a:rPr lang="en-GB" baseline="0" dirty="0"/>
              <a:t> </a:t>
            </a:r>
            <a:r>
              <a:rPr lang="en-GB" baseline="0" dirty="0" err="1"/>
              <a:t>skuli</a:t>
            </a:r>
            <a:r>
              <a:rPr lang="en-GB" baseline="0" dirty="0"/>
              <a:t> </a:t>
            </a:r>
            <a:r>
              <a:rPr lang="en-GB" baseline="0" dirty="0" err="1"/>
              <a:t>eytt</a:t>
            </a:r>
            <a:r>
              <a:rPr lang="en-GB" baseline="0" dirty="0"/>
              <a:t> </a:t>
            </a:r>
            <a:r>
              <a:rPr lang="en-GB" baseline="0" dirty="0" err="1"/>
              <a:t>því</a:t>
            </a:r>
            <a:r>
              <a:rPr lang="en-GB" baseline="0" dirty="0"/>
              <a:t> </a:t>
            </a:r>
            <a:r>
              <a:rPr lang="en-GB" baseline="0" dirty="0" err="1"/>
              <a:t>við</a:t>
            </a:r>
            <a:r>
              <a:rPr lang="en-GB" baseline="0" dirty="0"/>
              <a:t> </a:t>
            </a:r>
            <a:r>
              <a:rPr lang="en-GB" baseline="0" dirty="0" err="1"/>
              <a:t>verðum</a:t>
            </a:r>
            <a:r>
              <a:rPr lang="en-GB" baseline="0" dirty="0"/>
              <a:t> </a:t>
            </a:r>
            <a:r>
              <a:rPr lang="en-GB" baseline="0" dirty="0" err="1"/>
              <a:t>alltaf</a:t>
            </a:r>
            <a:r>
              <a:rPr lang="en-GB" baseline="0" dirty="0"/>
              <a:t> </a:t>
            </a:r>
            <a:r>
              <a:rPr lang="en-GB" baseline="0" dirty="0" err="1"/>
              <a:t>að</a:t>
            </a:r>
            <a:r>
              <a:rPr lang="en-GB" baseline="0" dirty="0"/>
              <a:t> </a:t>
            </a:r>
            <a:r>
              <a:rPr lang="en-GB" baseline="0" dirty="0" err="1"/>
              <a:t>horfa</a:t>
            </a:r>
            <a:r>
              <a:rPr lang="en-GB" baseline="0" dirty="0"/>
              <a:t> </a:t>
            </a:r>
            <a:r>
              <a:rPr lang="en-GB" baseline="0" dirty="0" err="1"/>
              <a:t>til</a:t>
            </a:r>
            <a:r>
              <a:rPr lang="en-GB" baseline="0" dirty="0"/>
              <a:t> </a:t>
            </a:r>
            <a:r>
              <a:rPr lang="en-GB" baseline="0" dirty="0" err="1"/>
              <a:t>þess</a:t>
            </a:r>
            <a:r>
              <a:rPr lang="en-GB" baseline="0" dirty="0"/>
              <a:t> </a:t>
            </a:r>
            <a:r>
              <a:rPr lang="en-GB" baseline="0" dirty="0" err="1"/>
              <a:t>að</a:t>
            </a:r>
            <a:r>
              <a:rPr lang="en-GB" baseline="0" dirty="0"/>
              <a:t> </a:t>
            </a:r>
            <a:r>
              <a:rPr lang="en-GB" baseline="0" dirty="0" err="1"/>
              <a:t>skjölin</a:t>
            </a:r>
            <a:r>
              <a:rPr lang="en-GB" baseline="0" dirty="0"/>
              <a:t> </a:t>
            </a:r>
            <a:r>
              <a:rPr lang="en-GB" baseline="0" dirty="0" err="1"/>
              <a:t>sem</a:t>
            </a:r>
            <a:r>
              <a:rPr lang="en-GB" baseline="0" dirty="0"/>
              <a:t> </a:t>
            </a:r>
            <a:r>
              <a:rPr lang="en-GB" baseline="0" dirty="0" err="1"/>
              <a:t>innihalda</a:t>
            </a:r>
            <a:r>
              <a:rPr lang="en-GB" baseline="0" dirty="0"/>
              <a:t> </a:t>
            </a:r>
            <a:r>
              <a:rPr lang="en-GB" baseline="0" dirty="0" err="1"/>
              <a:t>persónuupplýsingarnar</a:t>
            </a:r>
            <a:r>
              <a:rPr lang="en-GB" baseline="0" dirty="0"/>
              <a:t> </a:t>
            </a:r>
            <a:r>
              <a:rPr lang="en-GB" baseline="0" dirty="0" err="1"/>
              <a:t>eru</a:t>
            </a:r>
            <a:r>
              <a:rPr lang="en-GB" baseline="0" dirty="0"/>
              <a:t> </a:t>
            </a:r>
            <a:r>
              <a:rPr lang="en-GB" baseline="0" dirty="0" err="1"/>
              <a:t>náttúrlega</a:t>
            </a:r>
            <a:r>
              <a:rPr lang="en-GB" baseline="0" dirty="0"/>
              <a:t> </a:t>
            </a:r>
            <a:r>
              <a:rPr lang="en-GB" baseline="0" dirty="0" err="1"/>
              <a:t>mikilvægar</a:t>
            </a:r>
            <a:r>
              <a:rPr lang="en-GB" baseline="0" dirty="0"/>
              <a:t> </a:t>
            </a:r>
            <a:r>
              <a:rPr lang="en-GB" baseline="0" dirty="0" err="1"/>
              <a:t>til</a:t>
            </a:r>
            <a:r>
              <a:rPr lang="en-GB" baseline="0" dirty="0"/>
              <a:t> </a:t>
            </a:r>
            <a:r>
              <a:rPr lang="en-GB" baseline="0" dirty="0" err="1"/>
              <a:t>að</a:t>
            </a:r>
            <a:r>
              <a:rPr lang="en-GB" baseline="0" dirty="0"/>
              <a:t> </a:t>
            </a:r>
            <a:r>
              <a:rPr lang="en-GB" baseline="0" dirty="0" err="1"/>
              <a:t>sinna</a:t>
            </a:r>
            <a:r>
              <a:rPr lang="en-GB" baseline="0" dirty="0"/>
              <a:t> </a:t>
            </a:r>
            <a:r>
              <a:rPr lang="en-GB" baseline="0" dirty="0" err="1"/>
              <a:t>verkefnum</a:t>
            </a:r>
            <a:r>
              <a:rPr lang="en-GB" baseline="0" dirty="0"/>
              <a:t> </a:t>
            </a:r>
            <a:r>
              <a:rPr lang="en-GB" baseline="0" dirty="0" err="1"/>
              <a:t>afhendingraskyldra</a:t>
            </a:r>
            <a:r>
              <a:rPr lang="en-GB" baseline="0" dirty="0"/>
              <a:t> </a:t>
            </a:r>
            <a:r>
              <a:rPr lang="en-GB" baseline="0" dirty="0" err="1"/>
              <a:t>aðila</a:t>
            </a:r>
            <a:r>
              <a:rPr lang="en-GB" baseline="0" dirty="0"/>
              <a:t> </a:t>
            </a:r>
            <a:r>
              <a:rPr lang="en-GB" baseline="0" dirty="0" err="1"/>
              <a:t>sem</a:t>
            </a:r>
            <a:r>
              <a:rPr lang="en-GB" baseline="0" dirty="0"/>
              <a:t> </a:t>
            </a:r>
            <a:r>
              <a:rPr lang="en-GB" baseline="0" dirty="0" err="1"/>
              <a:t>og</a:t>
            </a:r>
            <a:r>
              <a:rPr lang="en-GB" baseline="0" dirty="0"/>
              <a:t> </a:t>
            </a:r>
            <a:r>
              <a:rPr lang="en-GB" baseline="0" dirty="0" err="1"/>
              <a:t>það</a:t>
            </a:r>
            <a:r>
              <a:rPr lang="en-GB" baseline="0" dirty="0"/>
              <a:t> </a:t>
            </a:r>
            <a:r>
              <a:rPr lang="en-GB" baseline="0" dirty="0" err="1"/>
              <a:t>þarf</a:t>
            </a:r>
            <a:r>
              <a:rPr lang="en-GB" baseline="0" dirty="0"/>
              <a:t> </a:t>
            </a:r>
            <a:r>
              <a:rPr lang="en-GB" baseline="0" dirty="0" err="1"/>
              <a:t>að</a:t>
            </a:r>
            <a:r>
              <a:rPr lang="en-GB" baseline="0" dirty="0"/>
              <a:t> </a:t>
            </a:r>
            <a:r>
              <a:rPr lang="en-GB" baseline="0" dirty="0" err="1"/>
              <a:t>líta</a:t>
            </a:r>
            <a:r>
              <a:rPr lang="en-GB" baseline="0" dirty="0"/>
              <a:t> á </a:t>
            </a:r>
            <a:r>
              <a:rPr lang="en-GB" baseline="0" dirty="0" err="1"/>
              <a:t>að</a:t>
            </a:r>
            <a:r>
              <a:rPr lang="en-GB" baseline="0" dirty="0"/>
              <a:t> </a:t>
            </a:r>
            <a:r>
              <a:rPr lang="en-GB" baseline="0" dirty="0" err="1"/>
              <a:t>réttindi</a:t>
            </a:r>
            <a:r>
              <a:rPr lang="en-GB" baseline="0" dirty="0"/>
              <a:t> </a:t>
            </a:r>
            <a:r>
              <a:rPr lang="en-GB" baseline="0" dirty="0" err="1"/>
              <a:t>einstaklinga</a:t>
            </a:r>
            <a:r>
              <a:rPr lang="en-GB" baseline="0" dirty="0"/>
              <a:t> </a:t>
            </a:r>
            <a:r>
              <a:rPr lang="en-GB" baseline="0" dirty="0" err="1"/>
              <a:t>geti</a:t>
            </a:r>
            <a:r>
              <a:rPr lang="en-GB" baseline="0" dirty="0"/>
              <a:t> </a:t>
            </a:r>
            <a:r>
              <a:rPr lang="en-GB" baseline="0" dirty="0" err="1"/>
              <a:t>verið</a:t>
            </a:r>
            <a:r>
              <a:rPr lang="en-GB" baseline="0" dirty="0"/>
              <a:t> </a:t>
            </a:r>
            <a:r>
              <a:rPr lang="en-GB" baseline="0" dirty="0" err="1"/>
              <a:t>bundin</a:t>
            </a:r>
            <a:r>
              <a:rPr lang="en-GB" baseline="0" dirty="0"/>
              <a:t> í </a:t>
            </a:r>
            <a:r>
              <a:rPr lang="en-GB" baseline="0" dirty="0" err="1"/>
              <a:t>skjölunum</a:t>
            </a:r>
            <a:r>
              <a:rPr lang="en-GB" baseline="0" dirty="0"/>
              <a:t> </a:t>
            </a:r>
            <a:r>
              <a:rPr lang="en-GB" baseline="0" dirty="0" err="1"/>
              <a:t>sem</a:t>
            </a:r>
            <a:r>
              <a:rPr lang="en-GB" baseline="0" dirty="0"/>
              <a:t> </a:t>
            </a:r>
            <a:r>
              <a:rPr lang="en-GB" baseline="0" dirty="0" err="1"/>
              <a:t>hafa</a:t>
            </a:r>
            <a:r>
              <a:rPr lang="en-GB" baseline="0" dirty="0"/>
              <a:t> </a:t>
            </a:r>
            <a:r>
              <a:rPr lang="en-GB" baseline="0" dirty="0" err="1"/>
              <a:t>að</a:t>
            </a:r>
            <a:r>
              <a:rPr lang="en-GB" baseline="0" dirty="0"/>
              <a:t> </a:t>
            </a:r>
            <a:r>
              <a:rPr lang="en-GB" baseline="0" dirty="0" err="1"/>
              <a:t>geyma</a:t>
            </a:r>
            <a:r>
              <a:rPr lang="en-GB" baseline="0" dirty="0"/>
              <a:t> </a:t>
            </a:r>
            <a:r>
              <a:rPr lang="en-GB" baseline="0" dirty="0" err="1"/>
              <a:t>persónuupplýsingar</a:t>
            </a:r>
            <a:r>
              <a:rPr lang="en-GB" baseline="0" dirty="0"/>
              <a:t> </a:t>
            </a:r>
            <a:r>
              <a:rPr lang="en-GB" baseline="0" dirty="0" err="1"/>
              <a:t>og</a:t>
            </a:r>
            <a:r>
              <a:rPr lang="en-GB" baseline="0" dirty="0"/>
              <a:t> </a:t>
            </a:r>
            <a:r>
              <a:rPr lang="en-GB" baseline="0" dirty="0" err="1"/>
              <a:t>er</a:t>
            </a:r>
            <a:r>
              <a:rPr lang="en-GB" baseline="0" dirty="0"/>
              <a:t> </a:t>
            </a:r>
            <a:r>
              <a:rPr lang="en-GB" baseline="0" dirty="0" err="1"/>
              <a:t>ekki</a:t>
            </a:r>
            <a:r>
              <a:rPr lang="en-GB" baseline="0" dirty="0"/>
              <a:t> </a:t>
            </a:r>
            <a:r>
              <a:rPr lang="en-GB" baseline="0" dirty="0" err="1"/>
              <a:t>víst</a:t>
            </a:r>
            <a:r>
              <a:rPr lang="en-GB" baseline="0" dirty="0"/>
              <a:t> </a:t>
            </a:r>
            <a:r>
              <a:rPr lang="en-GB" baseline="0" dirty="0" err="1"/>
              <a:t>að</a:t>
            </a:r>
            <a:r>
              <a:rPr lang="en-GB" baseline="0" dirty="0"/>
              <a:t> </a:t>
            </a:r>
            <a:r>
              <a:rPr lang="en-GB" baseline="0" dirty="0" err="1"/>
              <a:t>þau</a:t>
            </a:r>
            <a:r>
              <a:rPr lang="en-GB" baseline="0" dirty="0"/>
              <a:t> </a:t>
            </a:r>
            <a:r>
              <a:rPr lang="en-GB" baseline="0" dirty="0" err="1"/>
              <a:t>réttindi</a:t>
            </a:r>
            <a:r>
              <a:rPr lang="en-GB" baseline="0" dirty="0"/>
              <a:t> </a:t>
            </a:r>
            <a:r>
              <a:rPr lang="en-GB" baseline="0" dirty="0" err="1"/>
              <a:t>fyrnist</a:t>
            </a:r>
            <a:r>
              <a:rPr lang="en-GB" baseline="0" dirty="0"/>
              <a:t> </a:t>
            </a:r>
            <a:r>
              <a:rPr lang="en-GB" baseline="0" dirty="0" err="1"/>
              <a:t>eftir</a:t>
            </a:r>
            <a:r>
              <a:rPr lang="en-GB" baseline="0" dirty="0"/>
              <a:t> </a:t>
            </a:r>
            <a:r>
              <a:rPr lang="en-GB" baseline="0" dirty="0" err="1"/>
              <a:t>því</a:t>
            </a:r>
            <a:r>
              <a:rPr lang="en-GB" baseline="0" dirty="0"/>
              <a:t> </a:t>
            </a:r>
            <a:r>
              <a:rPr lang="en-GB" baseline="0" dirty="0" err="1"/>
              <a:t>sem</a:t>
            </a:r>
            <a:r>
              <a:rPr lang="en-GB" baseline="0" dirty="0"/>
              <a:t> </a:t>
            </a:r>
            <a:r>
              <a:rPr lang="en-GB" baseline="0" dirty="0" err="1"/>
              <a:t>tíminn</a:t>
            </a:r>
            <a:r>
              <a:rPr lang="en-GB" baseline="0" dirty="0"/>
              <a:t> </a:t>
            </a:r>
            <a:r>
              <a:rPr lang="en-GB" baseline="0" dirty="0" err="1"/>
              <a:t>líður</a:t>
            </a:r>
            <a:r>
              <a:rPr lang="en-GB" baseline="0" dirty="0"/>
              <a:t>. Í </a:t>
            </a:r>
            <a:r>
              <a:rPr lang="en-GB" baseline="0" dirty="0" err="1"/>
              <a:t>grunnskólum</a:t>
            </a:r>
            <a:r>
              <a:rPr lang="en-GB" baseline="0" dirty="0"/>
              <a:t> </a:t>
            </a:r>
            <a:r>
              <a:rPr lang="en-GB" baseline="0" dirty="0" err="1"/>
              <a:t>geta</a:t>
            </a:r>
            <a:r>
              <a:rPr lang="en-GB" baseline="0" dirty="0"/>
              <a:t> </a:t>
            </a:r>
            <a:r>
              <a:rPr lang="en-GB" baseline="0" dirty="0" err="1"/>
              <a:t>þetta</a:t>
            </a:r>
            <a:r>
              <a:rPr lang="en-GB" baseline="0" dirty="0"/>
              <a:t> </a:t>
            </a:r>
            <a:r>
              <a:rPr lang="en-GB" baseline="0" dirty="0" err="1"/>
              <a:t>verið</a:t>
            </a:r>
            <a:r>
              <a:rPr lang="en-GB" baseline="0" dirty="0"/>
              <a:t> </a:t>
            </a:r>
            <a:r>
              <a:rPr lang="en-GB" baseline="0" dirty="0" err="1"/>
              <a:t>upplýsingar</a:t>
            </a:r>
            <a:r>
              <a:rPr lang="en-GB" baseline="0" dirty="0"/>
              <a:t> um </a:t>
            </a:r>
            <a:r>
              <a:rPr lang="en-GB" baseline="0" dirty="0" err="1"/>
              <a:t>til</a:t>
            </a:r>
            <a:r>
              <a:rPr lang="en-GB" baseline="0" dirty="0"/>
              <a:t> </a:t>
            </a:r>
            <a:r>
              <a:rPr lang="en-GB" baseline="0" dirty="0" err="1"/>
              <a:t>dæmis</a:t>
            </a:r>
            <a:r>
              <a:rPr lang="en-GB" baseline="0" dirty="0"/>
              <a:t> um </a:t>
            </a:r>
            <a:r>
              <a:rPr lang="en-GB" baseline="0" dirty="0" err="1"/>
              <a:t>greiningar</a:t>
            </a:r>
            <a:r>
              <a:rPr lang="en-GB" baseline="0" dirty="0"/>
              <a:t> </a:t>
            </a:r>
            <a:r>
              <a:rPr lang="en-GB" baseline="0" dirty="0" err="1"/>
              <a:t>sem</a:t>
            </a:r>
            <a:r>
              <a:rPr lang="en-GB" baseline="0" dirty="0"/>
              <a:t> </a:t>
            </a:r>
            <a:r>
              <a:rPr lang="en-GB" baseline="0" dirty="0" err="1"/>
              <a:t>börnin</a:t>
            </a:r>
            <a:r>
              <a:rPr lang="en-GB" baseline="0" dirty="0"/>
              <a:t> </a:t>
            </a:r>
            <a:r>
              <a:rPr lang="en-GB" baseline="0" dirty="0" err="1"/>
              <a:t>eða</a:t>
            </a:r>
            <a:r>
              <a:rPr lang="en-GB" baseline="0" dirty="0"/>
              <a:t> </a:t>
            </a:r>
            <a:r>
              <a:rPr lang="en-GB" baseline="0" dirty="0" err="1"/>
              <a:t>úrvinnslu</a:t>
            </a:r>
            <a:r>
              <a:rPr lang="en-GB" baseline="0" dirty="0"/>
              <a:t> </a:t>
            </a:r>
            <a:r>
              <a:rPr lang="en-GB" baseline="0" dirty="0" err="1"/>
              <a:t>vegna</a:t>
            </a:r>
            <a:r>
              <a:rPr lang="en-GB" baseline="0" dirty="0"/>
              <a:t> </a:t>
            </a:r>
            <a:r>
              <a:rPr lang="en-GB" baseline="0" dirty="0" err="1"/>
              <a:t>einhverra</a:t>
            </a:r>
            <a:r>
              <a:rPr lang="en-GB" baseline="0" dirty="0"/>
              <a:t> </a:t>
            </a:r>
            <a:r>
              <a:rPr lang="en-GB" baseline="0" dirty="0" err="1"/>
              <a:t>vandræða</a:t>
            </a:r>
            <a:r>
              <a:rPr lang="en-GB" baseline="0" dirty="0"/>
              <a:t> </a:t>
            </a:r>
            <a:r>
              <a:rPr lang="en-GB" baseline="0" dirty="0" err="1"/>
              <a:t>þar</a:t>
            </a:r>
            <a:r>
              <a:rPr lang="en-GB" baseline="0" dirty="0"/>
              <a:t> </a:t>
            </a:r>
            <a:r>
              <a:rPr lang="en-GB" baseline="0" dirty="0" err="1"/>
              <a:t>sem</a:t>
            </a:r>
            <a:r>
              <a:rPr lang="en-GB" baseline="0" dirty="0"/>
              <a:t> </a:t>
            </a:r>
            <a:r>
              <a:rPr lang="en-GB" baseline="0" dirty="0" err="1"/>
              <a:t>einstaklingurinn</a:t>
            </a:r>
            <a:r>
              <a:rPr lang="en-GB" baseline="0" dirty="0"/>
              <a:t> </a:t>
            </a:r>
            <a:r>
              <a:rPr lang="en-GB" baseline="0" dirty="0" err="1"/>
              <a:t>hefur</a:t>
            </a:r>
            <a:r>
              <a:rPr lang="en-GB" baseline="0" dirty="0"/>
              <a:t> </a:t>
            </a:r>
            <a:r>
              <a:rPr lang="en-GB" baseline="0" dirty="0" err="1"/>
              <a:t>þurf</a:t>
            </a:r>
            <a:r>
              <a:rPr lang="en-GB" baseline="0" dirty="0"/>
              <a:t> </a:t>
            </a:r>
            <a:r>
              <a:rPr lang="en-GB" baseline="0" dirty="0" err="1"/>
              <a:t>að</a:t>
            </a:r>
            <a:r>
              <a:rPr lang="en-GB" baseline="0" dirty="0"/>
              <a:t> </a:t>
            </a:r>
            <a:r>
              <a:rPr lang="en-GB" baseline="0" dirty="0" err="1"/>
              <a:t>leita</a:t>
            </a:r>
            <a:r>
              <a:rPr lang="en-GB" baseline="0" dirty="0"/>
              <a:t> </a:t>
            </a:r>
            <a:r>
              <a:rPr lang="en-GB" baseline="0" dirty="0" err="1"/>
              <a:t>réttar</a:t>
            </a:r>
            <a:r>
              <a:rPr lang="en-GB" baseline="0" dirty="0"/>
              <a:t> </a:t>
            </a:r>
            <a:r>
              <a:rPr lang="en-GB" baseline="0" dirty="0" err="1"/>
              <a:t>síns</a:t>
            </a:r>
            <a:r>
              <a:rPr lang="en-GB" baseline="0" dirty="0"/>
              <a:t> í </a:t>
            </a:r>
            <a:r>
              <a:rPr lang="en-GB" baseline="0" dirty="0" err="1"/>
              <a:t>þessum</a:t>
            </a:r>
            <a:r>
              <a:rPr lang="en-GB" baseline="0" dirty="0"/>
              <a:t> </a:t>
            </a:r>
            <a:r>
              <a:rPr lang="en-GB" baseline="0" dirty="0" err="1"/>
              <a:t>skjölu</a:t>
            </a:r>
            <a:r>
              <a:rPr lang="en-GB" baseline="0" dirty="0"/>
              <a:t> </a:t>
            </a:r>
            <a:r>
              <a:rPr lang="en-GB" baseline="0" dirty="0" err="1"/>
              <a:t>þegar</a:t>
            </a:r>
            <a:r>
              <a:rPr lang="en-GB" baseline="0" dirty="0"/>
              <a:t> </a:t>
            </a:r>
            <a:r>
              <a:rPr lang="en-GB" baseline="0" dirty="0" err="1"/>
              <a:t>hann</a:t>
            </a:r>
            <a:r>
              <a:rPr lang="en-GB" baseline="0" dirty="0"/>
              <a:t> </a:t>
            </a:r>
            <a:r>
              <a:rPr lang="en-GB" baseline="0" dirty="0" err="1"/>
              <a:t>er</a:t>
            </a:r>
            <a:r>
              <a:rPr lang="en-GB" baseline="0" dirty="0"/>
              <a:t> </a:t>
            </a:r>
            <a:r>
              <a:rPr lang="en-GB" baseline="0" dirty="0" err="1"/>
              <a:t>orðinn</a:t>
            </a:r>
            <a:r>
              <a:rPr lang="en-GB" baseline="0" dirty="0"/>
              <a:t> </a:t>
            </a:r>
            <a:r>
              <a:rPr lang="en-GB" baseline="0" dirty="0" err="1"/>
              <a:t>fullorðinn</a:t>
            </a:r>
            <a:r>
              <a:rPr lang="en-GB" baseline="0" dirty="0"/>
              <a:t>. </a:t>
            </a:r>
            <a:r>
              <a:rPr lang="en-GB" baseline="0" dirty="0" err="1"/>
              <a:t>Þá</a:t>
            </a:r>
            <a:r>
              <a:rPr lang="en-GB" baseline="0" dirty="0"/>
              <a:t> </a:t>
            </a:r>
            <a:r>
              <a:rPr lang="en-GB" baseline="0" dirty="0" err="1"/>
              <a:t>þurfa</a:t>
            </a:r>
            <a:r>
              <a:rPr lang="en-GB" baseline="0" dirty="0"/>
              <a:t> </a:t>
            </a:r>
            <a:r>
              <a:rPr lang="en-GB" baseline="0" dirty="0" err="1"/>
              <a:t>afhendingarskyldir</a:t>
            </a:r>
            <a:r>
              <a:rPr lang="en-GB" baseline="0" dirty="0"/>
              <a:t> </a:t>
            </a:r>
            <a:r>
              <a:rPr lang="en-GB" baseline="0" dirty="0" err="1"/>
              <a:t>aðilar</a:t>
            </a:r>
            <a:r>
              <a:rPr lang="en-GB" baseline="0" dirty="0"/>
              <a:t> </a:t>
            </a:r>
            <a:r>
              <a:rPr lang="en-GB" baseline="0" dirty="0" err="1"/>
              <a:t>að</a:t>
            </a:r>
            <a:r>
              <a:rPr lang="en-GB" baseline="0" dirty="0"/>
              <a:t> </a:t>
            </a:r>
            <a:r>
              <a:rPr lang="en-GB" baseline="0" dirty="0" err="1"/>
              <a:t>varðveita</a:t>
            </a:r>
            <a:r>
              <a:rPr lang="en-GB" baseline="0" dirty="0"/>
              <a:t> </a:t>
            </a:r>
            <a:r>
              <a:rPr lang="en-GB" baseline="0" dirty="0" err="1"/>
              <a:t>skjöl</a:t>
            </a:r>
            <a:r>
              <a:rPr lang="en-GB" baseline="0" dirty="0"/>
              <a:t> </a:t>
            </a:r>
            <a:r>
              <a:rPr lang="en-GB" baseline="0" dirty="0" err="1"/>
              <a:t>til</a:t>
            </a:r>
            <a:r>
              <a:rPr lang="en-GB" baseline="0" dirty="0"/>
              <a:t> </a:t>
            </a:r>
            <a:r>
              <a:rPr lang="en-GB" baseline="0" dirty="0" err="1"/>
              <a:t>að</a:t>
            </a:r>
            <a:r>
              <a:rPr lang="en-GB" baseline="0" dirty="0"/>
              <a:t> </a:t>
            </a:r>
            <a:r>
              <a:rPr lang="en-GB" baseline="0" dirty="0" err="1"/>
              <a:t>verja</a:t>
            </a:r>
            <a:r>
              <a:rPr lang="en-GB" baseline="0" dirty="0"/>
              <a:t> </a:t>
            </a:r>
            <a:r>
              <a:rPr lang="en-GB" baseline="0" dirty="0" err="1"/>
              <a:t>sína</a:t>
            </a:r>
            <a:r>
              <a:rPr lang="en-GB" baseline="0" dirty="0"/>
              <a:t> </a:t>
            </a:r>
            <a:r>
              <a:rPr lang="en-GB" baseline="0" dirty="0" err="1"/>
              <a:t>hagsmuni</a:t>
            </a:r>
            <a:r>
              <a:rPr lang="en-GB" baseline="0" dirty="0"/>
              <a:t> </a:t>
            </a:r>
            <a:r>
              <a:rPr lang="en-GB" baseline="0" dirty="0" err="1"/>
              <a:t>líka</a:t>
            </a:r>
            <a:r>
              <a:rPr lang="en-GB" baseline="0" dirty="0"/>
              <a:t> </a:t>
            </a:r>
            <a:r>
              <a:rPr lang="en-GB" baseline="0" dirty="0" err="1"/>
              <a:t>eins</a:t>
            </a:r>
            <a:r>
              <a:rPr lang="en-GB" baseline="0" dirty="0"/>
              <a:t> </a:t>
            </a:r>
            <a:r>
              <a:rPr lang="en-GB" baseline="0" dirty="0" err="1"/>
              <a:t>og</a:t>
            </a:r>
            <a:r>
              <a:rPr lang="en-GB" baseline="0" dirty="0"/>
              <a:t> </a:t>
            </a:r>
            <a:r>
              <a:rPr lang="en-GB" baseline="0" dirty="0" err="1"/>
              <a:t>t.d</a:t>
            </a:r>
            <a:r>
              <a:rPr lang="en-GB" baseline="0" dirty="0"/>
              <a:t> . </a:t>
            </a:r>
            <a:r>
              <a:rPr lang="en-GB" baseline="0" dirty="0" err="1"/>
              <a:t>eins</a:t>
            </a:r>
            <a:r>
              <a:rPr lang="en-GB" baseline="0" dirty="0"/>
              <a:t> </a:t>
            </a:r>
            <a:r>
              <a:rPr lang="en-GB" baseline="0" dirty="0" err="1"/>
              <a:t>og</a:t>
            </a:r>
            <a:r>
              <a:rPr lang="en-GB" baseline="0" dirty="0"/>
              <a:t> </a:t>
            </a:r>
            <a:r>
              <a:rPr lang="en-GB" baseline="0" dirty="0" err="1"/>
              <a:t>ég</a:t>
            </a:r>
            <a:r>
              <a:rPr lang="en-GB" baseline="0" dirty="0"/>
              <a:t> </a:t>
            </a:r>
            <a:r>
              <a:rPr lang="en-GB" baseline="0" dirty="0" err="1"/>
              <a:t>sagði</a:t>
            </a:r>
            <a:r>
              <a:rPr lang="en-GB" baseline="0" dirty="0"/>
              <a:t> </a:t>
            </a:r>
            <a:r>
              <a:rPr lang="en-GB" baseline="0" dirty="0" err="1"/>
              <a:t>þegar</a:t>
            </a:r>
            <a:r>
              <a:rPr lang="en-GB" baseline="0" dirty="0"/>
              <a:t> </a:t>
            </a:r>
            <a:r>
              <a:rPr lang="en-GB" baseline="0" dirty="0" err="1"/>
              <a:t>einhver</a:t>
            </a:r>
            <a:r>
              <a:rPr lang="en-GB" baseline="0" dirty="0"/>
              <a:t> </a:t>
            </a:r>
            <a:r>
              <a:rPr lang="en-GB" baseline="0" dirty="0" err="1"/>
              <a:t>vafi</a:t>
            </a:r>
            <a:r>
              <a:rPr lang="en-GB" baseline="0" dirty="0"/>
              <a:t> </a:t>
            </a:r>
            <a:r>
              <a:rPr lang="en-GB" baseline="0" dirty="0" err="1"/>
              <a:t>er</a:t>
            </a:r>
            <a:r>
              <a:rPr lang="en-GB" baseline="0" dirty="0"/>
              <a:t> á </a:t>
            </a:r>
            <a:r>
              <a:rPr lang="en-GB" baseline="0" dirty="0" err="1"/>
              <a:t>úrvinnslu</a:t>
            </a:r>
            <a:r>
              <a:rPr lang="en-GB" baseline="0" dirty="0"/>
              <a:t> </a:t>
            </a:r>
            <a:r>
              <a:rPr lang="en-GB" baseline="0" dirty="0" err="1"/>
              <a:t>einhverra</a:t>
            </a:r>
            <a:r>
              <a:rPr lang="en-GB" baseline="0" dirty="0"/>
              <a:t> </a:t>
            </a:r>
            <a:r>
              <a:rPr lang="en-GB" baseline="0" dirty="0" err="1"/>
              <a:t>mála</a:t>
            </a:r>
            <a:r>
              <a:rPr lang="en-GB" baseline="0" dirty="0"/>
              <a:t> </a:t>
            </a:r>
            <a:r>
              <a:rPr lang="en-GB" baseline="0" dirty="0" err="1"/>
              <a:t>sem</a:t>
            </a:r>
            <a:r>
              <a:rPr lang="en-GB" baseline="0" dirty="0"/>
              <a:t> </a:t>
            </a:r>
            <a:r>
              <a:rPr lang="en-GB" baseline="0" dirty="0" err="1"/>
              <a:t>geta</a:t>
            </a:r>
            <a:r>
              <a:rPr lang="en-GB" baseline="0" dirty="0"/>
              <a:t> </a:t>
            </a:r>
            <a:r>
              <a:rPr lang="en-GB" baseline="0" dirty="0" err="1"/>
              <a:t>komið</a:t>
            </a:r>
            <a:r>
              <a:rPr lang="en-GB" baseline="0" dirty="0"/>
              <a:t> </a:t>
            </a:r>
            <a:r>
              <a:rPr lang="en-GB" baseline="0" dirty="0" err="1"/>
              <a:t>upp</a:t>
            </a:r>
            <a:r>
              <a:rPr lang="en-GB" baseline="0" dirty="0"/>
              <a:t>. </a:t>
            </a:r>
            <a:r>
              <a:rPr lang="en-GB" baseline="0" dirty="0" err="1"/>
              <a:t>Síðan</a:t>
            </a:r>
            <a:r>
              <a:rPr lang="en-GB" baseline="0" dirty="0"/>
              <a:t> </a:t>
            </a:r>
            <a:r>
              <a:rPr lang="en-GB" baseline="0" dirty="0" err="1"/>
              <a:t>koma</a:t>
            </a:r>
            <a:r>
              <a:rPr lang="en-GB" baseline="0" dirty="0"/>
              <a:t> </a:t>
            </a:r>
            <a:r>
              <a:rPr lang="en-GB" baseline="0" dirty="0" err="1"/>
              <a:t>sögulegar</a:t>
            </a:r>
            <a:r>
              <a:rPr lang="en-GB" baseline="0" dirty="0"/>
              <a:t> </a:t>
            </a:r>
            <a:r>
              <a:rPr lang="en-GB" baseline="0" dirty="0" err="1"/>
              <a:t>upplýsingar</a:t>
            </a:r>
            <a:r>
              <a:rPr lang="en-GB" baseline="0" dirty="0"/>
              <a:t> </a:t>
            </a:r>
            <a:r>
              <a:rPr lang="en-GB" baseline="0" dirty="0" err="1"/>
              <a:t>sem</a:t>
            </a:r>
            <a:r>
              <a:rPr lang="en-GB" baseline="0" dirty="0"/>
              <a:t> </a:t>
            </a:r>
            <a:r>
              <a:rPr lang="en-GB" baseline="0" dirty="0" err="1"/>
              <a:t>geta</a:t>
            </a:r>
            <a:r>
              <a:rPr lang="en-GB" baseline="0" dirty="0"/>
              <a:t> </a:t>
            </a:r>
            <a:r>
              <a:rPr lang="en-GB" baseline="0" dirty="0" err="1"/>
              <a:t>verið</a:t>
            </a:r>
            <a:r>
              <a:rPr lang="en-GB" baseline="0" dirty="0"/>
              <a:t> </a:t>
            </a:r>
            <a:r>
              <a:rPr lang="en-GB" baseline="0" dirty="0" err="1"/>
              <a:t>mikilvægar</a:t>
            </a:r>
            <a:r>
              <a:rPr lang="en-GB" baseline="0" dirty="0"/>
              <a:t> </a:t>
            </a:r>
            <a:r>
              <a:rPr lang="en-GB" baseline="0" dirty="0" err="1"/>
              <a:t>fyrir</a:t>
            </a:r>
            <a:r>
              <a:rPr lang="en-GB" baseline="0" dirty="0"/>
              <a:t> </a:t>
            </a:r>
            <a:r>
              <a:rPr lang="en-GB" baseline="0" dirty="0" err="1"/>
              <a:t>sagnfræðinga</a:t>
            </a:r>
            <a:r>
              <a:rPr lang="en-GB" baseline="0" dirty="0"/>
              <a:t> </a:t>
            </a:r>
            <a:r>
              <a:rPr lang="en-GB" baseline="0" dirty="0" err="1"/>
              <a:t>og</a:t>
            </a:r>
            <a:r>
              <a:rPr lang="en-GB" baseline="0" dirty="0"/>
              <a:t> </a:t>
            </a:r>
            <a:r>
              <a:rPr lang="en-GB" baseline="0" dirty="0" err="1"/>
              <a:t>íslenska</a:t>
            </a:r>
            <a:r>
              <a:rPr lang="en-GB" baseline="0" dirty="0"/>
              <a:t> </a:t>
            </a:r>
            <a:r>
              <a:rPr lang="en-GB" baseline="0" dirty="0" err="1"/>
              <a:t>menningu</a:t>
            </a:r>
            <a:r>
              <a:rPr lang="en-GB" baseline="0" dirty="0"/>
              <a:t>. </a:t>
            </a:r>
            <a:r>
              <a:rPr lang="en-GB" baseline="0" dirty="0" err="1"/>
              <a:t>Það</a:t>
            </a:r>
            <a:r>
              <a:rPr lang="en-GB" baseline="0" dirty="0"/>
              <a:t> </a:t>
            </a:r>
            <a:r>
              <a:rPr lang="en-GB" baseline="0" dirty="0" err="1"/>
              <a:t>er</a:t>
            </a:r>
            <a:r>
              <a:rPr lang="en-GB" baseline="0" dirty="0"/>
              <a:t> oft </a:t>
            </a:r>
            <a:r>
              <a:rPr lang="en-GB" baseline="0" dirty="0" err="1"/>
              <a:t>litið</a:t>
            </a:r>
            <a:r>
              <a:rPr lang="en-GB" baseline="0" dirty="0"/>
              <a:t> á ÞÍ </a:t>
            </a:r>
            <a:r>
              <a:rPr lang="en-GB" baseline="0" dirty="0" err="1"/>
              <a:t>sem</a:t>
            </a:r>
            <a:r>
              <a:rPr lang="en-GB" baseline="0" dirty="0"/>
              <a:t> </a:t>
            </a:r>
            <a:r>
              <a:rPr lang="en-GB" baseline="0" dirty="0" err="1"/>
              <a:t>pjúra</a:t>
            </a:r>
            <a:r>
              <a:rPr lang="en-GB" baseline="0" dirty="0"/>
              <a:t> </a:t>
            </a:r>
            <a:r>
              <a:rPr lang="en-GB" baseline="0" dirty="0" err="1"/>
              <a:t>menningarstofnun</a:t>
            </a:r>
            <a:r>
              <a:rPr lang="en-GB" baseline="0" dirty="0"/>
              <a:t> </a:t>
            </a:r>
            <a:r>
              <a:rPr lang="en-GB" baseline="0" dirty="0" err="1"/>
              <a:t>en</a:t>
            </a:r>
            <a:r>
              <a:rPr lang="en-GB" baseline="0" dirty="0"/>
              <a:t> </a:t>
            </a:r>
            <a:r>
              <a:rPr lang="en-GB" baseline="0" dirty="0" err="1"/>
              <a:t>það</a:t>
            </a:r>
            <a:r>
              <a:rPr lang="en-GB" baseline="0" dirty="0"/>
              <a:t> </a:t>
            </a:r>
            <a:r>
              <a:rPr lang="en-GB" baseline="0" dirty="0" err="1"/>
              <a:t>gleymist</a:t>
            </a:r>
            <a:r>
              <a:rPr lang="en-GB" baseline="0" dirty="0"/>
              <a:t> oft </a:t>
            </a:r>
            <a:r>
              <a:rPr lang="en-GB" baseline="0" dirty="0" err="1"/>
              <a:t>að</a:t>
            </a:r>
            <a:r>
              <a:rPr lang="en-GB" baseline="0" dirty="0"/>
              <a:t> ÞÍ </a:t>
            </a:r>
            <a:r>
              <a:rPr lang="en-GB" baseline="0" dirty="0" err="1"/>
              <a:t>er</a:t>
            </a:r>
            <a:r>
              <a:rPr lang="en-GB" baseline="0" dirty="0"/>
              <a:t> </a:t>
            </a:r>
            <a:r>
              <a:rPr lang="en-GB" baseline="0" dirty="0" err="1"/>
              <a:t>stjórnsýslustofnun</a:t>
            </a:r>
            <a:r>
              <a:rPr lang="en-GB" baseline="0" dirty="0"/>
              <a:t> </a:t>
            </a:r>
            <a:r>
              <a:rPr lang="en-GB" baseline="0" dirty="0" err="1"/>
              <a:t>sem</a:t>
            </a:r>
            <a:r>
              <a:rPr lang="en-GB" baseline="0" dirty="0"/>
              <a:t> </a:t>
            </a:r>
            <a:r>
              <a:rPr lang="en-GB" baseline="0" dirty="0" err="1"/>
              <a:t>hefur</a:t>
            </a:r>
            <a:r>
              <a:rPr lang="en-GB" baseline="0" dirty="0"/>
              <a:t> </a:t>
            </a:r>
            <a:r>
              <a:rPr lang="en-GB" baseline="0" dirty="0" err="1"/>
              <a:t>menningarlegt</a:t>
            </a:r>
            <a:r>
              <a:rPr lang="en-GB" baseline="0" dirty="0"/>
              <a:t> </a:t>
            </a:r>
            <a:r>
              <a:rPr lang="en-GB" baseline="0" dirty="0" err="1"/>
              <a:t>hlutverk</a:t>
            </a:r>
            <a:r>
              <a:rPr lang="en-GB" baseline="0" dirty="0"/>
              <a:t> </a:t>
            </a:r>
            <a:r>
              <a:rPr lang="en-GB" baseline="0" dirty="0" err="1"/>
              <a:t>líka</a:t>
            </a:r>
            <a:r>
              <a:rPr lang="en-GB" baseline="0" dirty="0"/>
              <a:t> </a:t>
            </a:r>
            <a:r>
              <a:rPr lang="en-GB" baseline="0" dirty="0" err="1"/>
              <a:t>og</a:t>
            </a:r>
            <a:r>
              <a:rPr lang="en-GB" baseline="0" dirty="0"/>
              <a:t> </a:t>
            </a:r>
            <a:r>
              <a:rPr lang="en-GB" baseline="0" dirty="0" err="1"/>
              <a:t>fyrst</a:t>
            </a:r>
            <a:r>
              <a:rPr lang="en-GB" baseline="0" dirty="0"/>
              <a:t> </a:t>
            </a:r>
            <a:r>
              <a:rPr lang="en-GB" baseline="0" dirty="0" err="1"/>
              <a:t>og</a:t>
            </a:r>
            <a:r>
              <a:rPr lang="en-GB" baseline="0" dirty="0"/>
              <a:t> </a:t>
            </a:r>
            <a:r>
              <a:rPr lang="en-GB" baseline="0" dirty="0" err="1"/>
              <a:t>fremst</a:t>
            </a:r>
            <a:r>
              <a:rPr lang="en-GB" baseline="0" dirty="0"/>
              <a:t> </a:t>
            </a:r>
            <a:r>
              <a:rPr lang="en-GB" baseline="0" dirty="0" err="1"/>
              <a:t>erum</a:t>
            </a:r>
            <a:r>
              <a:rPr lang="en-GB" baseline="0" dirty="0"/>
              <a:t> </a:t>
            </a:r>
            <a:r>
              <a:rPr lang="en-GB" baseline="0" dirty="0" err="1"/>
              <a:t>við</a:t>
            </a:r>
            <a:r>
              <a:rPr lang="en-GB" baseline="0" dirty="0"/>
              <a:t> </a:t>
            </a:r>
            <a:r>
              <a:rPr lang="en-GB" baseline="0" dirty="0" err="1"/>
              <a:t>ða</a:t>
            </a:r>
            <a:r>
              <a:rPr lang="en-GB" baseline="0" dirty="0"/>
              <a:t> </a:t>
            </a:r>
            <a:r>
              <a:rPr lang="en-GB" baseline="0" dirty="0" err="1"/>
              <a:t>hugsa</a:t>
            </a:r>
            <a:r>
              <a:rPr lang="en-GB" baseline="0" dirty="0"/>
              <a:t> um </a:t>
            </a:r>
            <a:r>
              <a:rPr lang="en-GB" baseline="0" dirty="0" err="1"/>
              <a:t>upplýsingar</a:t>
            </a:r>
            <a:r>
              <a:rPr lang="en-GB" baseline="0" dirty="0"/>
              <a:t> </a:t>
            </a:r>
            <a:r>
              <a:rPr lang="en-GB" baseline="0" dirty="0" err="1"/>
              <a:t>sem</a:t>
            </a:r>
            <a:r>
              <a:rPr lang="en-GB" baseline="0" dirty="0"/>
              <a:t> </a:t>
            </a:r>
            <a:r>
              <a:rPr lang="en-GB" baseline="0" dirty="0" err="1"/>
              <a:t>varða</a:t>
            </a:r>
            <a:r>
              <a:rPr lang="en-GB" baseline="0" dirty="0"/>
              <a:t> </a:t>
            </a:r>
            <a:r>
              <a:rPr lang="en-GB" baseline="0" dirty="0" err="1"/>
              <a:t>réttindi</a:t>
            </a:r>
            <a:r>
              <a:rPr lang="en-GB" baseline="0" dirty="0"/>
              <a:t> </a:t>
            </a:r>
            <a:r>
              <a:rPr lang="en-GB" baseline="0" dirty="0" err="1"/>
              <a:t>og</a:t>
            </a:r>
            <a:r>
              <a:rPr lang="en-GB" baseline="0" dirty="0"/>
              <a:t> </a:t>
            </a:r>
            <a:r>
              <a:rPr lang="en-GB" baseline="0" dirty="0" err="1"/>
              <a:t>hagsmuni</a:t>
            </a:r>
            <a:r>
              <a:rPr lang="en-GB" baseline="0" dirty="0"/>
              <a:t> </a:t>
            </a:r>
            <a:r>
              <a:rPr lang="en-GB" baseline="0" dirty="0" err="1"/>
              <a:t>borgaranna</a:t>
            </a:r>
            <a:r>
              <a:rPr lang="en-GB" baseline="0" dirty="0"/>
              <a:t> </a:t>
            </a:r>
            <a:r>
              <a:rPr lang="en-GB" baseline="0" dirty="0" err="1"/>
              <a:t>og</a:t>
            </a:r>
            <a:r>
              <a:rPr lang="en-GB" baseline="0" dirty="0"/>
              <a:t> </a:t>
            </a:r>
            <a:r>
              <a:rPr lang="en-GB" baseline="0" dirty="0" err="1"/>
              <a:t>stjórnsýslunnar</a:t>
            </a:r>
            <a:r>
              <a:rPr lang="en-GB" baseline="0" dirty="0"/>
              <a:t> í </a:t>
            </a:r>
            <a:r>
              <a:rPr lang="en-GB" baseline="0" dirty="0" err="1"/>
              <a:t>nútíð</a:t>
            </a:r>
            <a:r>
              <a:rPr lang="en-GB" baseline="0" dirty="0"/>
              <a:t> </a:t>
            </a:r>
            <a:r>
              <a:rPr lang="en-GB" baseline="0" dirty="0" err="1"/>
              <a:t>og</a:t>
            </a:r>
            <a:r>
              <a:rPr lang="en-GB" baseline="0" dirty="0"/>
              <a:t> </a:t>
            </a:r>
            <a:r>
              <a:rPr lang="en-GB" baseline="0" dirty="0" err="1"/>
              <a:t>framtíð</a:t>
            </a:r>
            <a:r>
              <a:rPr lang="en-GB" baseline="0" dirty="0"/>
              <a:t>.</a:t>
            </a:r>
          </a:p>
          <a:p>
            <a:endParaRPr lang="en-GB" baseline="0" dirty="0"/>
          </a:p>
          <a:p>
            <a:r>
              <a:rPr lang="en-GB" baseline="0" dirty="0" err="1"/>
              <a:t>Þetta</a:t>
            </a:r>
            <a:r>
              <a:rPr lang="en-GB" baseline="0" dirty="0"/>
              <a:t> </a:t>
            </a:r>
            <a:r>
              <a:rPr lang="en-GB" baseline="0" dirty="0" err="1"/>
              <a:t>allt</a:t>
            </a:r>
            <a:r>
              <a:rPr lang="en-GB" baseline="0" dirty="0"/>
              <a:t> </a:t>
            </a:r>
            <a:r>
              <a:rPr lang="en-GB" baseline="0" dirty="0" err="1"/>
              <a:t>saman</a:t>
            </a:r>
            <a:r>
              <a:rPr lang="en-GB" baseline="0" dirty="0"/>
              <a:t> ´</a:t>
            </a:r>
            <a:r>
              <a:rPr lang="en-GB" baseline="0" dirty="0" err="1"/>
              <a:t>þýðir</a:t>
            </a:r>
            <a:r>
              <a:rPr lang="en-GB" baseline="0" dirty="0"/>
              <a:t> </a:t>
            </a:r>
            <a:r>
              <a:rPr lang="en-GB" baseline="0" dirty="0" err="1"/>
              <a:t>að</a:t>
            </a:r>
            <a:r>
              <a:rPr lang="en-GB" baseline="0" dirty="0"/>
              <a:t> </a:t>
            </a:r>
            <a:r>
              <a:rPr lang="en-GB" baseline="0" dirty="0" err="1"/>
              <a:t>ekki</a:t>
            </a:r>
            <a:r>
              <a:rPr lang="en-GB" baseline="0" dirty="0"/>
              <a:t> </a:t>
            </a:r>
            <a:r>
              <a:rPr lang="en-GB" baseline="0" dirty="0" err="1"/>
              <a:t>þarf</a:t>
            </a:r>
            <a:r>
              <a:rPr lang="en-GB" baseline="0" dirty="0"/>
              <a:t> </a:t>
            </a:r>
            <a:r>
              <a:rPr lang="en-GB" baseline="0" dirty="0" err="1"/>
              <a:t>að</a:t>
            </a:r>
            <a:r>
              <a:rPr lang="en-GB" baseline="0" dirty="0"/>
              <a:t> </a:t>
            </a:r>
            <a:r>
              <a:rPr lang="en-GB" baseline="0" dirty="0" err="1"/>
              <a:t>breyta</a:t>
            </a:r>
            <a:r>
              <a:rPr lang="en-GB" baseline="0" dirty="0"/>
              <a:t> </a:t>
            </a:r>
            <a:r>
              <a:rPr lang="en-GB" baseline="0" dirty="0" err="1"/>
              <a:t>lögum</a:t>
            </a:r>
            <a:r>
              <a:rPr lang="en-GB" baseline="0" dirty="0"/>
              <a:t> </a:t>
            </a:r>
            <a:r>
              <a:rPr lang="en-GB" baseline="0" dirty="0" err="1"/>
              <a:t>eða</a:t>
            </a:r>
            <a:r>
              <a:rPr lang="en-GB" baseline="0" dirty="0"/>
              <a:t> </a:t>
            </a:r>
            <a:r>
              <a:rPr lang="en-GB" baseline="0" dirty="0" err="1"/>
              <a:t>reglum</a:t>
            </a:r>
            <a:r>
              <a:rPr lang="en-GB" baseline="0" dirty="0"/>
              <a:t> </a:t>
            </a:r>
            <a:r>
              <a:rPr lang="en-GB" baseline="0" dirty="0" err="1"/>
              <a:t>sem</a:t>
            </a:r>
            <a:r>
              <a:rPr lang="en-GB" baseline="0" dirty="0"/>
              <a:t> </a:t>
            </a:r>
            <a:r>
              <a:rPr lang="en-GB" baseline="0" dirty="0" err="1"/>
              <a:t>gilda</a:t>
            </a:r>
            <a:r>
              <a:rPr lang="en-GB" baseline="0" dirty="0"/>
              <a:t> um </a:t>
            </a:r>
            <a:r>
              <a:rPr lang="en-GB" baseline="0" dirty="0" err="1"/>
              <a:t>skjalavörslu</a:t>
            </a:r>
            <a:r>
              <a:rPr lang="en-GB" baseline="0" dirty="0"/>
              <a:t> </a:t>
            </a:r>
            <a:r>
              <a:rPr lang="en-GB" baseline="0" dirty="0" err="1"/>
              <a:t>og</a:t>
            </a:r>
            <a:r>
              <a:rPr lang="en-GB" baseline="0" dirty="0"/>
              <a:t> </a:t>
            </a:r>
            <a:r>
              <a:rPr lang="en-GB" baseline="0" dirty="0" err="1"/>
              <a:t>skjalastjórn</a:t>
            </a:r>
            <a:r>
              <a:rPr lang="en-GB" baseline="0" dirty="0"/>
              <a:t> </a:t>
            </a:r>
            <a:r>
              <a:rPr lang="en-GB" baseline="0" dirty="0" err="1"/>
              <a:t>afhendingarskyldra</a:t>
            </a:r>
            <a:r>
              <a:rPr lang="en-GB" baseline="0" dirty="0"/>
              <a:t> </a:t>
            </a:r>
            <a:r>
              <a:rPr lang="en-GB" baseline="0" dirty="0" err="1"/>
              <a:t>aðila</a:t>
            </a:r>
            <a:r>
              <a:rPr lang="en-GB" baseline="0" dirty="0"/>
              <a:t>. </a:t>
            </a:r>
            <a:r>
              <a:rPr lang="en-GB" baseline="0" dirty="0" err="1"/>
              <a:t>Það</a:t>
            </a:r>
            <a:r>
              <a:rPr lang="en-GB" baseline="0" dirty="0"/>
              <a:t> </a:t>
            </a:r>
            <a:r>
              <a:rPr lang="en-GB" baseline="0" dirty="0" err="1"/>
              <a:t>sem</a:t>
            </a:r>
            <a:r>
              <a:rPr lang="en-GB" baseline="0" dirty="0"/>
              <a:t> </a:t>
            </a:r>
            <a:r>
              <a:rPr lang="en-GB" baseline="0" dirty="0" err="1"/>
              <a:t>hefur</a:t>
            </a:r>
            <a:r>
              <a:rPr lang="en-GB" baseline="0" dirty="0"/>
              <a:t> </a:t>
            </a:r>
            <a:r>
              <a:rPr lang="en-GB" baseline="0" dirty="0" err="1"/>
              <a:t>ruglað</a:t>
            </a:r>
            <a:r>
              <a:rPr lang="en-GB" baseline="0" dirty="0"/>
              <a:t> í </a:t>
            </a:r>
            <a:r>
              <a:rPr lang="en-GB" baseline="0" dirty="0" err="1"/>
              <a:t>umræðunni</a:t>
            </a:r>
            <a:r>
              <a:rPr lang="en-GB" baseline="0" dirty="0"/>
              <a:t> </a:t>
            </a:r>
            <a:r>
              <a:rPr lang="en-GB" baseline="0" dirty="0" err="1"/>
              <a:t>er</a:t>
            </a:r>
            <a:r>
              <a:rPr lang="en-GB" baseline="0" dirty="0"/>
              <a:t> </a:t>
            </a:r>
            <a:r>
              <a:rPr lang="en-GB" baseline="0" dirty="0" err="1"/>
              <a:t>hugtakið</a:t>
            </a:r>
            <a:r>
              <a:rPr lang="en-GB" baseline="0" dirty="0"/>
              <a:t> “</a:t>
            </a:r>
            <a:r>
              <a:rPr lang="en-GB" baseline="0" dirty="0" err="1"/>
              <a:t>Rétturinn</a:t>
            </a:r>
            <a:r>
              <a:rPr lang="en-GB" baseline="0" dirty="0"/>
              <a:t> </a:t>
            </a:r>
            <a:r>
              <a:rPr lang="en-GB" baseline="0" dirty="0" err="1"/>
              <a:t>til</a:t>
            </a:r>
            <a:r>
              <a:rPr lang="en-GB" baseline="0" dirty="0"/>
              <a:t> </a:t>
            </a:r>
            <a:r>
              <a:rPr lang="en-GB" baseline="0" dirty="0" err="1"/>
              <a:t>að</a:t>
            </a:r>
            <a:r>
              <a:rPr lang="en-GB" baseline="0" dirty="0"/>
              <a:t> </a:t>
            </a:r>
            <a:r>
              <a:rPr lang="en-GB" baseline="0" dirty="0" err="1"/>
              <a:t>gleymast</a:t>
            </a:r>
            <a:r>
              <a:rPr lang="en-GB" baseline="0" dirty="0"/>
              <a:t>” </a:t>
            </a:r>
            <a:r>
              <a:rPr lang="en-GB" baseline="0" dirty="0" err="1"/>
              <a:t>Það</a:t>
            </a:r>
            <a:r>
              <a:rPr lang="en-GB" baseline="0" dirty="0"/>
              <a:t> </a:t>
            </a:r>
            <a:r>
              <a:rPr lang="en-GB" baseline="0" dirty="0" err="1"/>
              <a:t>sem</a:t>
            </a:r>
            <a:r>
              <a:rPr lang="en-GB" baseline="0" dirty="0"/>
              <a:t> </a:t>
            </a:r>
            <a:r>
              <a:rPr lang="en-GB" baseline="0" dirty="0" err="1"/>
              <a:t>það</a:t>
            </a:r>
            <a:r>
              <a:rPr lang="en-GB" baseline="0" dirty="0"/>
              <a:t> </a:t>
            </a:r>
            <a:r>
              <a:rPr lang="en-GB" baseline="0" dirty="0" err="1"/>
              <a:t>snýst</a:t>
            </a:r>
            <a:r>
              <a:rPr lang="en-GB" baseline="0" dirty="0"/>
              <a:t> um </a:t>
            </a:r>
            <a:r>
              <a:rPr lang="en-GB" baseline="0" dirty="0" err="1"/>
              <a:t>er</a:t>
            </a:r>
            <a:r>
              <a:rPr lang="en-GB" baseline="0" dirty="0"/>
              <a:t> </a:t>
            </a:r>
            <a:r>
              <a:rPr lang="en-GB" baseline="0" dirty="0" err="1"/>
              <a:t>að</a:t>
            </a:r>
            <a:r>
              <a:rPr lang="en-GB" baseline="0" dirty="0"/>
              <a:t> </a:t>
            </a:r>
            <a:r>
              <a:rPr lang="en-GB" baseline="0" dirty="0" err="1"/>
              <a:t>þriðji</a:t>
            </a:r>
            <a:r>
              <a:rPr lang="en-GB" baseline="0" dirty="0"/>
              <a:t> </a:t>
            </a:r>
            <a:r>
              <a:rPr lang="en-GB" baseline="0" dirty="0" err="1"/>
              <a:t>aðili</a:t>
            </a:r>
            <a:r>
              <a:rPr lang="en-GB" baseline="0" dirty="0"/>
              <a:t> </a:t>
            </a:r>
            <a:r>
              <a:rPr lang="en-GB" baseline="0" dirty="0" err="1"/>
              <a:t>getur</a:t>
            </a:r>
            <a:r>
              <a:rPr lang="en-GB" baseline="0" dirty="0"/>
              <a:t> </a:t>
            </a:r>
            <a:r>
              <a:rPr lang="en-GB" baseline="0" dirty="0" err="1"/>
              <a:t>ekki</a:t>
            </a:r>
            <a:r>
              <a:rPr lang="en-GB" baseline="0" dirty="0"/>
              <a:t> </a:t>
            </a:r>
            <a:r>
              <a:rPr lang="en-GB" baseline="0" dirty="0" err="1"/>
              <a:t>endilega</a:t>
            </a:r>
            <a:r>
              <a:rPr lang="en-GB" baseline="0" dirty="0"/>
              <a:t> </a:t>
            </a:r>
            <a:r>
              <a:rPr lang="en-GB" baseline="0" dirty="0" err="1"/>
              <a:t>birt</a:t>
            </a:r>
            <a:r>
              <a:rPr lang="en-GB" baseline="0" dirty="0"/>
              <a:t> </a:t>
            </a:r>
            <a:r>
              <a:rPr lang="en-GB" baseline="0" dirty="0" err="1"/>
              <a:t>persónuupplýsingar</a:t>
            </a:r>
            <a:r>
              <a:rPr lang="en-GB" baseline="0" dirty="0"/>
              <a:t> </a:t>
            </a:r>
            <a:r>
              <a:rPr lang="en-GB" baseline="0" dirty="0" err="1"/>
              <a:t>og</a:t>
            </a:r>
            <a:r>
              <a:rPr lang="en-GB" baseline="0" dirty="0"/>
              <a:t> </a:t>
            </a:r>
            <a:r>
              <a:rPr lang="en-GB" baseline="0" dirty="0" err="1"/>
              <a:t>sá</a:t>
            </a:r>
            <a:r>
              <a:rPr lang="en-GB" baseline="0" dirty="0"/>
              <a:t> </a:t>
            </a:r>
            <a:r>
              <a:rPr lang="en-GB" baseline="0" dirty="0" err="1"/>
              <a:t>sem</a:t>
            </a:r>
            <a:r>
              <a:rPr lang="en-GB" baseline="0" dirty="0"/>
              <a:t> á </a:t>
            </a:r>
            <a:r>
              <a:rPr lang="en-GB" baseline="0" dirty="0" err="1"/>
              <a:t>upplýsingarnar</a:t>
            </a:r>
            <a:r>
              <a:rPr lang="en-GB" baseline="0" dirty="0"/>
              <a:t> </a:t>
            </a:r>
            <a:r>
              <a:rPr lang="en-GB" baseline="0" dirty="0" err="1"/>
              <a:t>getur</a:t>
            </a:r>
            <a:r>
              <a:rPr lang="en-GB" baseline="0" dirty="0"/>
              <a:t> </a:t>
            </a:r>
            <a:r>
              <a:rPr lang="en-GB" baseline="0" dirty="0" err="1"/>
              <a:t>t.d</a:t>
            </a:r>
            <a:r>
              <a:rPr lang="en-GB" baseline="0" dirty="0"/>
              <a:t>. </a:t>
            </a:r>
            <a:r>
              <a:rPr lang="en-GB" baseline="0" dirty="0" err="1"/>
              <a:t>látið</a:t>
            </a:r>
            <a:r>
              <a:rPr lang="en-GB" baseline="0" dirty="0"/>
              <a:t> Google </a:t>
            </a:r>
            <a:r>
              <a:rPr lang="en-GB" baseline="0" dirty="0" err="1"/>
              <a:t>hafa</a:t>
            </a:r>
            <a:r>
              <a:rPr lang="en-GB" baseline="0" dirty="0"/>
              <a:t> </a:t>
            </a:r>
            <a:r>
              <a:rPr lang="en-GB" baseline="0" dirty="0" err="1"/>
              <a:t>það</a:t>
            </a:r>
            <a:r>
              <a:rPr lang="en-GB" baseline="0" dirty="0"/>
              <a:t> </a:t>
            </a:r>
            <a:r>
              <a:rPr lang="en-GB" baseline="0" dirty="0" err="1"/>
              <a:t>þannig</a:t>
            </a:r>
            <a:r>
              <a:rPr lang="en-GB" baseline="0" dirty="0"/>
              <a:t> </a:t>
            </a:r>
            <a:r>
              <a:rPr lang="en-GB" baseline="0" dirty="0" err="1"/>
              <a:t>að</a:t>
            </a:r>
            <a:r>
              <a:rPr lang="en-GB" baseline="0" dirty="0"/>
              <a:t> </a:t>
            </a:r>
            <a:r>
              <a:rPr lang="en-GB" baseline="0" dirty="0" err="1"/>
              <a:t>nafn</a:t>
            </a:r>
            <a:r>
              <a:rPr lang="en-GB" baseline="0" dirty="0"/>
              <a:t> </a:t>
            </a:r>
            <a:r>
              <a:rPr lang="en-GB" baseline="0" dirty="0" err="1"/>
              <a:t>hans</a:t>
            </a:r>
            <a:r>
              <a:rPr lang="en-GB" baseline="0" dirty="0"/>
              <a:t> </a:t>
            </a:r>
            <a:r>
              <a:rPr lang="en-GB" baseline="0" dirty="0" err="1"/>
              <a:t>komi</a:t>
            </a:r>
            <a:r>
              <a:rPr lang="en-GB" baseline="0" dirty="0"/>
              <a:t> </a:t>
            </a:r>
            <a:r>
              <a:rPr lang="en-GB" baseline="0" dirty="0" err="1"/>
              <a:t>ekki</a:t>
            </a:r>
            <a:r>
              <a:rPr lang="en-GB" baseline="0" dirty="0"/>
              <a:t> </a:t>
            </a:r>
            <a:r>
              <a:rPr lang="en-GB" baseline="0" dirty="0" err="1"/>
              <a:t>upp</a:t>
            </a:r>
            <a:r>
              <a:rPr lang="en-GB" baseline="0" dirty="0"/>
              <a:t> </a:t>
            </a:r>
            <a:r>
              <a:rPr lang="en-GB" baseline="0" dirty="0" err="1"/>
              <a:t>þegar</a:t>
            </a:r>
            <a:r>
              <a:rPr lang="en-GB" baseline="0" dirty="0"/>
              <a:t> </a:t>
            </a:r>
            <a:r>
              <a:rPr lang="en-GB" baseline="0" dirty="0" err="1"/>
              <a:t>það</a:t>
            </a:r>
            <a:r>
              <a:rPr lang="en-GB" baseline="0" dirty="0"/>
              <a:t> </a:t>
            </a:r>
            <a:r>
              <a:rPr lang="en-GB" baseline="0" dirty="0" err="1"/>
              <a:t>er</a:t>
            </a:r>
            <a:r>
              <a:rPr lang="en-GB" baseline="0" dirty="0"/>
              <a:t> </a:t>
            </a:r>
            <a:r>
              <a:rPr lang="en-GB" baseline="0" dirty="0" err="1"/>
              <a:t>slegið</a:t>
            </a:r>
            <a:r>
              <a:rPr lang="en-GB" baseline="0" dirty="0"/>
              <a:t> inn í </a:t>
            </a:r>
            <a:r>
              <a:rPr lang="en-GB" baseline="0" dirty="0" err="1"/>
              <a:t>leitarvélina</a:t>
            </a:r>
            <a:r>
              <a:rPr lang="en-GB" baseline="0" dirty="0"/>
              <a:t>. </a:t>
            </a:r>
            <a:r>
              <a:rPr lang="en-GB" baseline="0" dirty="0" err="1"/>
              <a:t>Upplýsingarnar</a:t>
            </a:r>
            <a:r>
              <a:rPr lang="en-GB" baseline="0" dirty="0"/>
              <a:t> </a:t>
            </a:r>
            <a:r>
              <a:rPr lang="en-GB" baseline="0" dirty="0" err="1"/>
              <a:t>eru</a:t>
            </a:r>
            <a:r>
              <a:rPr lang="en-GB" baseline="0" dirty="0"/>
              <a:t> </a:t>
            </a:r>
            <a:r>
              <a:rPr lang="en-GB" baseline="0" dirty="0" err="1"/>
              <a:t>enn</a:t>
            </a:r>
            <a:r>
              <a:rPr lang="en-GB" baseline="0" dirty="0"/>
              <a:t> </a:t>
            </a:r>
            <a:r>
              <a:rPr lang="en-GB" baseline="0" dirty="0" err="1"/>
              <a:t>þá</a:t>
            </a:r>
            <a:r>
              <a:rPr lang="en-GB" baseline="0" dirty="0"/>
              <a:t> </a:t>
            </a:r>
            <a:r>
              <a:rPr lang="en-GB" baseline="0" dirty="0" err="1"/>
              <a:t>til</a:t>
            </a:r>
            <a:r>
              <a:rPr lang="en-GB" baseline="0" dirty="0"/>
              <a:t> </a:t>
            </a:r>
            <a:r>
              <a:rPr lang="en-GB" baseline="0" dirty="0" err="1"/>
              <a:t>hjá</a:t>
            </a:r>
            <a:r>
              <a:rPr lang="en-GB" baseline="0" dirty="0"/>
              <a:t> </a:t>
            </a:r>
            <a:r>
              <a:rPr lang="en-GB" baseline="0" dirty="0" err="1"/>
              <a:t>afhendingarskyldum</a:t>
            </a:r>
            <a:r>
              <a:rPr lang="en-GB" baseline="0" dirty="0"/>
              <a:t> </a:t>
            </a:r>
            <a:r>
              <a:rPr lang="en-GB" baseline="0" dirty="0" err="1"/>
              <a:t>aðila</a:t>
            </a:r>
            <a:r>
              <a:rPr lang="en-GB" baseline="0" dirty="0"/>
              <a:t> </a:t>
            </a:r>
            <a:r>
              <a:rPr lang="en-GB" baseline="0" dirty="0" err="1"/>
              <a:t>en</a:t>
            </a:r>
            <a:r>
              <a:rPr lang="en-GB" baseline="0" dirty="0"/>
              <a:t> </a:t>
            </a:r>
            <a:r>
              <a:rPr lang="en-GB" baseline="0" dirty="0" err="1"/>
              <a:t>birtast</a:t>
            </a:r>
            <a:r>
              <a:rPr lang="en-GB" baseline="0" dirty="0"/>
              <a:t> </a:t>
            </a:r>
            <a:r>
              <a:rPr lang="en-GB" baseline="0" dirty="0" err="1"/>
              <a:t>ekki</a:t>
            </a:r>
            <a:r>
              <a:rPr lang="en-GB" baseline="0" dirty="0"/>
              <a:t> á </a:t>
            </a:r>
            <a:r>
              <a:rPr lang="en-GB" baseline="0" dirty="0" err="1"/>
              <a:t>netinu</a:t>
            </a:r>
            <a:r>
              <a:rPr lang="en-GB" baseline="0" dirty="0"/>
              <a:t>.</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err="1"/>
              <a:t>Mergur</a:t>
            </a:r>
            <a:r>
              <a:rPr lang="en-GB" baseline="0" dirty="0"/>
              <a:t> </a:t>
            </a:r>
            <a:r>
              <a:rPr lang="en-GB" baseline="0" dirty="0" err="1"/>
              <a:t>málsins</a:t>
            </a:r>
            <a:r>
              <a:rPr lang="en-GB" baseline="0" dirty="0"/>
              <a:t> </a:t>
            </a:r>
            <a:r>
              <a:rPr lang="en-GB" baseline="0" dirty="0" err="1"/>
              <a:t>er</a:t>
            </a:r>
            <a:r>
              <a:rPr lang="en-GB" baseline="0" dirty="0"/>
              <a:t> </a:t>
            </a:r>
            <a:r>
              <a:rPr lang="en-GB" baseline="0" dirty="0" err="1"/>
              <a:t>þá</a:t>
            </a:r>
            <a:r>
              <a:rPr lang="en-GB" baseline="0" dirty="0"/>
              <a:t> </a:t>
            </a:r>
            <a:r>
              <a:rPr lang="en-GB" baseline="0" dirty="0" err="1"/>
              <a:t>að</a:t>
            </a:r>
            <a:r>
              <a:rPr lang="en-GB" baseline="0" dirty="0"/>
              <a:t> </a:t>
            </a:r>
            <a:r>
              <a:rPr lang="is-IS" dirty="0"/>
              <a:t>Um varðveislu skjala og gagna afhendingarskyldra aðila gilda lög um opinber skjalasöfn og Um meðferð persónuupplýsinga gilda persónuverndarlög. Það sem við á ÞÍ höfum séð í þessari nýju persónuverndarlöggjöf er að afhendingarskyldir aðilar þurfa helst</a:t>
            </a:r>
            <a:r>
              <a:rPr lang="is-IS" baseline="0" dirty="0"/>
              <a:t> að líta á sig og sjá hvort þeir þurfi að safna öllum upplýsingum sem þeir hafa safnað í gegnum tíðina. Þær upplýsingar sem eru nauðsynlegar og er safnað, þær eru varðveittar í skjalasafni aðilans.</a:t>
            </a:r>
            <a:endParaRPr lang="is-I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is-IS" dirty="0"/>
          </a:p>
          <a:p>
            <a:endParaRPr lang="en-GB" baseline="0" dirty="0"/>
          </a:p>
        </p:txBody>
      </p:sp>
      <p:sp>
        <p:nvSpPr>
          <p:cNvPr id="4" name="Slide Number Placeholder 3"/>
          <p:cNvSpPr>
            <a:spLocks noGrp="1"/>
          </p:cNvSpPr>
          <p:nvPr>
            <p:ph type="sldNum" sz="quarter" idx="10"/>
          </p:nvPr>
        </p:nvSpPr>
        <p:spPr/>
        <p:txBody>
          <a:bodyPr/>
          <a:lstStyle/>
          <a:p>
            <a:fld id="{4C3842A5-9572-4BD9-892B-D1A44789BA34}" type="slidenum">
              <a:rPr lang="is-IS" smtClean="0"/>
              <a:t>18</a:t>
            </a:fld>
            <a:endParaRPr lang="is-IS"/>
          </a:p>
        </p:txBody>
      </p:sp>
    </p:spTree>
    <p:extLst>
      <p:ext uri="{BB962C8B-B14F-4D97-AF65-F5344CB8AC3E}">
        <p14:creationId xmlns:p14="http://schemas.microsoft.com/office/powerpoint/2010/main" val="3977740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r>
              <a:rPr lang="en-GB" dirty="0" err="1"/>
              <a:t>Lögmæt</a:t>
            </a:r>
            <a:r>
              <a:rPr lang="en-GB" dirty="0"/>
              <a:t> </a:t>
            </a:r>
            <a:r>
              <a:rPr lang="en-GB" dirty="0" err="1"/>
              <a:t>vinnsla</a:t>
            </a:r>
            <a:r>
              <a:rPr lang="en-GB" dirty="0"/>
              <a:t> </a:t>
            </a:r>
            <a:r>
              <a:rPr lang="en-GB" dirty="0" err="1"/>
              <a:t>persónuupplýsingar</a:t>
            </a:r>
            <a:r>
              <a:rPr lang="en-GB" dirty="0"/>
              <a:t>]</a:t>
            </a:r>
            <a:endParaRPr lang="is-IS" dirty="0"/>
          </a:p>
        </p:txBody>
      </p:sp>
      <p:sp>
        <p:nvSpPr>
          <p:cNvPr id="4" name="Slide Number Placeholder 3"/>
          <p:cNvSpPr>
            <a:spLocks noGrp="1"/>
          </p:cNvSpPr>
          <p:nvPr>
            <p:ph type="sldNum" sz="quarter" idx="10"/>
          </p:nvPr>
        </p:nvSpPr>
        <p:spPr/>
        <p:txBody>
          <a:bodyPr/>
          <a:lstStyle/>
          <a:p>
            <a:fld id="{51C1FFB9-40AA-43CE-B072-6191004AB901}" type="slidenum">
              <a:rPr lang="is-IS" smtClean="0"/>
              <a:t>19</a:t>
            </a:fld>
            <a:endParaRPr lang="is-IS"/>
          </a:p>
        </p:txBody>
      </p:sp>
    </p:spTree>
    <p:extLst>
      <p:ext uri="{BB962C8B-B14F-4D97-AF65-F5344CB8AC3E}">
        <p14:creationId xmlns:p14="http://schemas.microsoft.com/office/powerpoint/2010/main" val="2905025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Og að lokum ætla ég að benda á að sé vilji og þörf á að afhenda sjúkraskrár til okkar á Þjóðskjalasafni þá þarf að hafa samband við okkur og senda inn beiðni um að afhenda. Eins og ég sagði áðan þá tökum við ekki við sjúkraskrám nema eftir að einstaklingur er látinn en þá er sjúkraskráin orðin óvirk. Þó er hægt að athuga málið ef það er það er litið á það þannig að meðferð einstaklings er lokið en það er í algjörum undantekningatilfellum sem við tökum við sjúkraskrám lifandi einstaklinga. Þá ætti að snúa sér til landlæknis. Við gerum kröfur um að búið sé að ganga frá skjölunum eftir kúnstarinnar reglum og að það fylgi skrá annaðhvort yfir sjúklingana alla sem eru í safninu eða þá að innihald hvers kassa sé skráð en oft á tíðum er um að ræða að færslan líti út þannig að einstaklingarnir sem skrárnar eiga við um eru í stafrófsröð og þá er hægt að segja ða í kassa séu sjúkraskrár einstaklinga A til B eða hvernig sem það lendir.</a:t>
            </a:r>
          </a:p>
          <a:p>
            <a:endParaRPr lang="is-IS" dirty="0"/>
          </a:p>
          <a:p>
            <a:r>
              <a:rPr lang="is-IS" dirty="0"/>
              <a:t>Það skal tekið fram að sjálfsagt er að svara spurningum og veita aðstoð og ráðgjöf þegar á að fara að ganga frá skjölunum. Við getum meir að segja komið í heimsókn sé þess óskað til skrafs og ráðagerða.</a:t>
            </a:r>
          </a:p>
        </p:txBody>
      </p:sp>
      <p:sp>
        <p:nvSpPr>
          <p:cNvPr id="4" name="Slide Number Placeholder 3"/>
          <p:cNvSpPr>
            <a:spLocks noGrp="1"/>
          </p:cNvSpPr>
          <p:nvPr>
            <p:ph type="sldNum" sz="quarter" idx="5"/>
          </p:nvPr>
        </p:nvSpPr>
        <p:spPr/>
        <p:txBody>
          <a:bodyPr/>
          <a:lstStyle/>
          <a:p>
            <a:fld id="{9FFCBA6F-0973-4E2C-9CD6-002C79C0BFF7}" type="slidenum">
              <a:rPr lang="is-IS" smtClean="0"/>
              <a:t>20</a:t>
            </a:fld>
            <a:endParaRPr lang="is-IS"/>
          </a:p>
        </p:txBody>
      </p:sp>
    </p:spTree>
    <p:extLst>
      <p:ext uri="{BB962C8B-B14F-4D97-AF65-F5344CB8AC3E}">
        <p14:creationId xmlns:p14="http://schemas.microsoft.com/office/powerpoint/2010/main" val="3904292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9FFCBA6F-0973-4E2C-9CD6-002C79C0BFF7}" type="slidenum">
              <a:rPr lang="is-IS" smtClean="0"/>
              <a:t>21</a:t>
            </a:fld>
            <a:endParaRPr lang="is-IS"/>
          </a:p>
        </p:txBody>
      </p:sp>
    </p:spTree>
    <p:extLst>
      <p:ext uri="{BB962C8B-B14F-4D97-AF65-F5344CB8AC3E}">
        <p14:creationId xmlns:p14="http://schemas.microsoft.com/office/powerpoint/2010/main" val="14670928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03712" y="2319016"/>
            <a:ext cx="8160907" cy="1470025"/>
          </a:xfrm>
        </p:spPr>
        <p:txBody>
          <a:bodyPr>
            <a:normAutofit/>
          </a:bodyPr>
          <a:lstStyle>
            <a:lvl1pPr algn="l">
              <a:defRPr sz="4500">
                <a:solidFill>
                  <a:schemeClr val="bg1"/>
                </a:solidFill>
              </a:defRPr>
            </a:lvl1pPr>
          </a:lstStyle>
          <a:p>
            <a:r>
              <a:rPr lang="en-US" dirty="0"/>
              <a:t>Click to edit </a:t>
            </a:r>
            <a:br>
              <a:rPr lang="en-US" dirty="0"/>
            </a:br>
            <a:r>
              <a:rPr lang="en-US" dirty="0"/>
              <a:t>Master title style</a:t>
            </a:r>
            <a:endParaRPr lang="is-IS" dirty="0"/>
          </a:p>
        </p:txBody>
      </p:sp>
      <p:sp>
        <p:nvSpPr>
          <p:cNvPr id="3" name="Subtitle 2"/>
          <p:cNvSpPr>
            <a:spLocks noGrp="1"/>
          </p:cNvSpPr>
          <p:nvPr>
            <p:ph type="subTitle" idx="1"/>
          </p:nvPr>
        </p:nvSpPr>
        <p:spPr>
          <a:xfrm>
            <a:off x="3503712" y="4293096"/>
            <a:ext cx="8160907" cy="1057672"/>
          </a:xfr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s-I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9826F9A-368E-4AA3-8FBA-8D3B3C388201}" type="datetimeFigureOut">
              <a:rPr lang="is-IS" smtClean="0"/>
              <a:t>19.2.2020</a:t>
            </a:fld>
            <a:endParaRPr lang="is-I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is-I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531C21D6-D9AA-40F9-AF94-66438F3C6708}" type="slidenum">
              <a:rPr lang="is-IS" smtClean="0"/>
              <a:t>‹#›</a:t>
            </a:fld>
            <a:endParaRPr lang="is-IS"/>
          </a:p>
        </p:txBody>
      </p:sp>
    </p:spTree>
    <p:extLst>
      <p:ext uri="{BB962C8B-B14F-4D97-AF65-F5344CB8AC3E}">
        <p14:creationId xmlns:p14="http://schemas.microsoft.com/office/powerpoint/2010/main" val="23016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03712" y="2319016"/>
            <a:ext cx="8160907" cy="1470025"/>
          </a:xfrm>
        </p:spPr>
        <p:txBody>
          <a:bodyPr>
            <a:normAutofit/>
          </a:bodyPr>
          <a:lstStyle>
            <a:lvl1pPr algn="l">
              <a:defRPr sz="4500">
                <a:solidFill>
                  <a:srgbClr val="313231"/>
                </a:solidFill>
              </a:defRPr>
            </a:lvl1pPr>
          </a:lstStyle>
          <a:p>
            <a:r>
              <a:rPr lang="en-US" dirty="0"/>
              <a:t>Click to edit </a:t>
            </a:r>
            <a:br>
              <a:rPr lang="en-US" dirty="0"/>
            </a:br>
            <a:r>
              <a:rPr lang="en-US" dirty="0"/>
              <a:t>Master title style</a:t>
            </a:r>
            <a:endParaRPr lang="is-IS" dirty="0"/>
          </a:p>
        </p:txBody>
      </p:sp>
      <p:sp>
        <p:nvSpPr>
          <p:cNvPr id="3" name="Subtitle 2"/>
          <p:cNvSpPr>
            <a:spLocks noGrp="1"/>
          </p:cNvSpPr>
          <p:nvPr>
            <p:ph type="subTitle" idx="1"/>
          </p:nvPr>
        </p:nvSpPr>
        <p:spPr>
          <a:xfrm>
            <a:off x="3503712" y="4293096"/>
            <a:ext cx="8160907" cy="1057672"/>
          </a:xfrm>
        </p:spPr>
        <p:txBody>
          <a:bodyPr>
            <a:normAutofit/>
          </a:bodyPr>
          <a:lstStyle>
            <a:lvl1pPr marL="0" indent="0" algn="l">
              <a:buNone/>
              <a:defRPr sz="2800">
                <a:solidFill>
                  <a:srgbClr val="47474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s-I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9826F9A-368E-4AA3-8FBA-8D3B3C388201}" type="datetimeFigureOut">
              <a:rPr lang="is-IS" smtClean="0"/>
              <a:t>19.2.2020</a:t>
            </a:fld>
            <a:endParaRPr lang="is-I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is-I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531C21D6-D9AA-40F9-AF94-66438F3C6708}" type="slidenum">
              <a:rPr lang="is-IS" smtClean="0"/>
              <a:t>‹#›</a:t>
            </a:fld>
            <a:endParaRPr lang="is-IS"/>
          </a:p>
        </p:txBody>
      </p:sp>
    </p:spTree>
    <p:extLst>
      <p:ext uri="{BB962C8B-B14F-4D97-AF65-F5344CB8AC3E}">
        <p14:creationId xmlns:p14="http://schemas.microsoft.com/office/powerpoint/2010/main" val="3896593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dirty="0"/>
          </a:p>
        </p:txBody>
      </p:sp>
      <p:sp>
        <p:nvSpPr>
          <p:cNvPr id="6" name="Date Placeholder 5"/>
          <p:cNvSpPr>
            <a:spLocks noGrp="1"/>
          </p:cNvSpPr>
          <p:nvPr>
            <p:ph type="dt" sz="half" idx="10"/>
          </p:nvPr>
        </p:nvSpPr>
        <p:spPr>
          <a:xfrm>
            <a:off x="4559829" y="6309321"/>
            <a:ext cx="1440160" cy="365125"/>
          </a:xfrm>
          <a:prstGeom prst="rect">
            <a:avLst/>
          </a:prstGeom>
        </p:spPr>
        <p:txBody>
          <a:bodyPr/>
          <a:lstStyle/>
          <a:p>
            <a:fld id="{FE4104AC-EBF1-4B76-A6DE-C3892E82CAD9}" type="datetimeFigureOut">
              <a:rPr lang="is-IS" smtClean="0"/>
              <a:t>19.2.2020</a:t>
            </a:fld>
            <a:endParaRPr lang="is-IS"/>
          </a:p>
        </p:txBody>
      </p:sp>
      <p:sp>
        <p:nvSpPr>
          <p:cNvPr id="7"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15" name="Content Placeholder 3"/>
          <p:cNvSpPr>
            <a:spLocks noGrp="1"/>
          </p:cNvSpPr>
          <p:nvPr>
            <p:ph idx="1"/>
          </p:nvPr>
        </p:nvSpPr>
        <p:spPr>
          <a:xfrm>
            <a:off x="609600" y="1600201"/>
            <a:ext cx="10972800" cy="4133056"/>
          </a:xfrm>
        </p:spPr>
        <p:txBody>
          <a:bodyPr/>
          <a:lstStyle>
            <a:lvl1pPr>
              <a:defRPr/>
            </a:lvl1pPr>
          </a:lstStyle>
          <a:p>
            <a:pPr lvl="0"/>
            <a:r>
              <a:rPr lang="en-US">
                <a:solidFill>
                  <a:srgbClr val="5F5F5F"/>
                </a:solidFill>
              </a:rPr>
              <a:t>Click to edit Master text styles</a:t>
            </a:r>
          </a:p>
        </p:txBody>
      </p:sp>
      <p:sp>
        <p:nvSpPr>
          <p:cNvPr id="16"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7B47B6-60A5-4511-8A13-62316849B3DA}" type="slidenum">
              <a:rPr lang="is-IS" smtClean="0"/>
              <a:t>‹#›</a:t>
            </a:fld>
            <a:endParaRPr lang="is-IS"/>
          </a:p>
        </p:txBody>
      </p:sp>
    </p:spTree>
    <p:extLst>
      <p:ext uri="{BB962C8B-B14F-4D97-AF65-F5344CB8AC3E}">
        <p14:creationId xmlns:p14="http://schemas.microsoft.com/office/powerpoint/2010/main" val="631610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6" name="Content Placeholder 4"/>
          <p:cNvSpPr>
            <a:spLocks noGrp="1"/>
          </p:cNvSpPr>
          <p:nvPr>
            <p:ph sz="half" idx="1"/>
          </p:nvPr>
        </p:nvSpPr>
        <p:spPr>
          <a:xfrm>
            <a:off x="609600" y="1600201"/>
            <a:ext cx="5384800" cy="4349080"/>
          </a:xfrm>
        </p:spPr>
        <p:txBody>
          <a:bodyPr/>
          <a:lstStyle/>
          <a:p>
            <a:pPr lvl="0"/>
            <a:r>
              <a:rPr lang="en-US"/>
              <a:t>Click to edit Master text styles</a:t>
            </a:r>
          </a:p>
        </p:txBody>
      </p:sp>
      <p:sp>
        <p:nvSpPr>
          <p:cNvPr id="7" name="Content Placeholder 5"/>
          <p:cNvSpPr>
            <a:spLocks noGrp="1"/>
          </p:cNvSpPr>
          <p:nvPr>
            <p:ph sz="half" idx="2"/>
          </p:nvPr>
        </p:nvSpPr>
        <p:spPr>
          <a:xfrm>
            <a:off x="6197600" y="1600201"/>
            <a:ext cx="5384800" cy="4349080"/>
          </a:xfrm>
        </p:spPr>
        <p:txBody>
          <a:bodyPr/>
          <a:lstStyle/>
          <a:p>
            <a:pPr lvl="0"/>
            <a:r>
              <a:rPr lang="en-US"/>
              <a:t>Click to edit Master text styles</a:t>
            </a:r>
          </a:p>
        </p:txBody>
      </p:sp>
      <p:sp>
        <p:nvSpPr>
          <p:cNvPr id="13" name="Date Placeholder 5"/>
          <p:cNvSpPr>
            <a:spLocks noGrp="1"/>
          </p:cNvSpPr>
          <p:nvPr>
            <p:ph type="dt" sz="half" idx="10"/>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14"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15"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800849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6" name="Text Placeholder 7"/>
          <p:cNvSpPr>
            <a:spLocks noGrp="1"/>
          </p:cNvSpPr>
          <p:nvPr>
            <p:ph type="body" idx="1"/>
          </p:nvPr>
        </p:nvSpPr>
        <p:spPr>
          <a:xfrm>
            <a:off x="609600" y="1535113"/>
            <a:ext cx="5386917" cy="639762"/>
          </a:xfrm>
        </p:spPr>
        <p:txBody>
          <a:bodyPr/>
          <a:lstStyle/>
          <a:p>
            <a:pPr lvl="0"/>
            <a:r>
              <a:rPr lang="en-US"/>
              <a:t>Click to edit Master text styles</a:t>
            </a:r>
          </a:p>
        </p:txBody>
      </p:sp>
      <p:sp>
        <p:nvSpPr>
          <p:cNvPr id="7" name="Content Placeholder 8"/>
          <p:cNvSpPr>
            <a:spLocks noGrp="1"/>
          </p:cNvSpPr>
          <p:nvPr>
            <p:ph sz="half" idx="2"/>
          </p:nvPr>
        </p:nvSpPr>
        <p:spPr>
          <a:xfrm>
            <a:off x="609600" y="2174875"/>
            <a:ext cx="5386917" cy="3951288"/>
          </a:xfrm>
        </p:spPr>
        <p:txBody>
          <a:bodyPr/>
          <a:lstStyle/>
          <a:p>
            <a:pPr lvl="0"/>
            <a:r>
              <a:rPr lang="en-US"/>
              <a:t>Click to edit Master text styles</a:t>
            </a:r>
          </a:p>
        </p:txBody>
      </p:sp>
      <p:sp>
        <p:nvSpPr>
          <p:cNvPr id="8" name="Text Placeholder 9"/>
          <p:cNvSpPr>
            <a:spLocks noGrp="1"/>
          </p:cNvSpPr>
          <p:nvPr>
            <p:ph type="body" sz="quarter" idx="3"/>
          </p:nvPr>
        </p:nvSpPr>
        <p:spPr>
          <a:xfrm>
            <a:off x="6193368" y="1535113"/>
            <a:ext cx="5389033" cy="639762"/>
          </a:xfrm>
        </p:spPr>
        <p:txBody>
          <a:bodyPr/>
          <a:lstStyle/>
          <a:p>
            <a:pPr lvl="0"/>
            <a:r>
              <a:rPr lang="en-US"/>
              <a:t>Click to edit Master text styles</a:t>
            </a:r>
          </a:p>
        </p:txBody>
      </p:sp>
      <p:sp>
        <p:nvSpPr>
          <p:cNvPr id="9" name="Content Placeholder 10"/>
          <p:cNvSpPr>
            <a:spLocks noGrp="1"/>
          </p:cNvSpPr>
          <p:nvPr>
            <p:ph sz="quarter" idx="4"/>
          </p:nvPr>
        </p:nvSpPr>
        <p:spPr>
          <a:xfrm>
            <a:off x="6193368" y="2174875"/>
            <a:ext cx="5389033" cy="3951288"/>
          </a:xfrm>
        </p:spPr>
        <p:txBody>
          <a:bodyPr/>
          <a:lstStyle/>
          <a:p>
            <a:pPr lvl="0"/>
            <a:r>
              <a:rPr lang="en-US"/>
              <a:t>Click to edit Master text styles</a:t>
            </a:r>
          </a:p>
        </p:txBody>
      </p:sp>
      <p:sp>
        <p:nvSpPr>
          <p:cNvPr id="18" name="Date Placeholder 5"/>
          <p:cNvSpPr>
            <a:spLocks noGrp="1"/>
          </p:cNvSpPr>
          <p:nvPr>
            <p:ph type="dt" sz="half" idx="10"/>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19"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20" name="Slide Number Placeholder 5"/>
          <p:cNvSpPr>
            <a:spLocks noGrp="1"/>
          </p:cNvSpPr>
          <p:nvPr>
            <p:ph type="sldNum" sz="quarter" idx="12"/>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2344422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11" name="Date Placeholder 5"/>
          <p:cNvSpPr>
            <a:spLocks noGrp="1"/>
          </p:cNvSpPr>
          <p:nvPr>
            <p:ph type="dt" sz="half" idx="10"/>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12"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13"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331229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6" name="Title 11"/>
          <p:cNvSpPr>
            <a:spLocks noGrp="1"/>
          </p:cNvSpPr>
          <p:nvPr>
            <p:ph type="title"/>
          </p:nvPr>
        </p:nvSpPr>
        <p:spPr>
          <a:xfrm>
            <a:off x="609601" y="273050"/>
            <a:ext cx="4011084" cy="1162050"/>
          </a:xfrm>
        </p:spPr>
        <p:txBody>
          <a:bodyPr/>
          <a:lstStyle/>
          <a:p>
            <a:r>
              <a:rPr lang="en-US"/>
              <a:t>Click to edit Master title style</a:t>
            </a:r>
            <a:endParaRPr lang="is-IS" dirty="0"/>
          </a:p>
        </p:txBody>
      </p:sp>
      <p:sp>
        <p:nvSpPr>
          <p:cNvPr id="7" name="Content Placeholder 12"/>
          <p:cNvSpPr>
            <a:spLocks noGrp="1"/>
          </p:cNvSpPr>
          <p:nvPr>
            <p:ph idx="1"/>
          </p:nvPr>
        </p:nvSpPr>
        <p:spPr>
          <a:xfrm>
            <a:off x="4766733" y="273051"/>
            <a:ext cx="6815667" cy="5676230"/>
          </a:xfrm>
        </p:spPr>
        <p:txBody>
          <a:bodyPr/>
          <a:lstStyle/>
          <a:p>
            <a:pPr lvl="0"/>
            <a:r>
              <a:rPr lang="en-US"/>
              <a:t>Click to edit Master text styles</a:t>
            </a:r>
          </a:p>
        </p:txBody>
      </p:sp>
      <p:sp>
        <p:nvSpPr>
          <p:cNvPr id="8" name="Text Placeholder 13"/>
          <p:cNvSpPr>
            <a:spLocks noGrp="1"/>
          </p:cNvSpPr>
          <p:nvPr>
            <p:ph type="body" sz="half" idx="2"/>
          </p:nvPr>
        </p:nvSpPr>
        <p:spPr>
          <a:xfrm>
            <a:off x="609601" y="1435101"/>
            <a:ext cx="4011084" cy="4514180"/>
          </a:xfrm>
        </p:spPr>
        <p:txBody>
          <a:bodyPr/>
          <a:lstStyle/>
          <a:p>
            <a:pPr lvl="0"/>
            <a:r>
              <a:rPr lang="en-US"/>
              <a:t>Click to edit Master text styles</a:t>
            </a:r>
          </a:p>
        </p:txBody>
      </p:sp>
      <p:sp>
        <p:nvSpPr>
          <p:cNvPr id="14" name="Date Placeholder 5"/>
          <p:cNvSpPr>
            <a:spLocks noGrp="1"/>
          </p:cNvSpPr>
          <p:nvPr>
            <p:ph type="dt" sz="half" idx="10"/>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15"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16"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2874888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is-IS"/>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8" name="Date Placeholder 5"/>
          <p:cNvSpPr>
            <a:spLocks noGrp="1"/>
          </p:cNvSpPr>
          <p:nvPr>
            <p:ph type="dt" sz="half" idx="10"/>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9"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10"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372967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sz="half" idx="1"/>
          </p:nvPr>
        </p:nvSpPr>
        <p:spPr>
          <a:xfrm>
            <a:off x="1727201" y="1600200"/>
            <a:ext cx="5027084"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6957484" y="1600200"/>
            <a:ext cx="50292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5"/>
          <p:cNvSpPr>
            <a:spLocks noGrp="1"/>
          </p:cNvSpPr>
          <p:nvPr>
            <p:ph type="dt" sz="half" idx="10"/>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6" name="Footer Placeholder 6"/>
          <p:cNvSpPr>
            <a:spLocks noGrp="1"/>
          </p:cNvSpPr>
          <p:nvPr>
            <p:ph type="ftr" sz="quarter" idx="11"/>
          </p:nvPr>
        </p:nvSpPr>
        <p:spPr>
          <a:xfrm>
            <a:off x="6192011" y="6309321"/>
            <a:ext cx="5088565" cy="365125"/>
          </a:xfrm>
          <a:prstGeom prst="rect">
            <a:avLst/>
          </a:prstGeom>
        </p:spPr>
        <p:txBody>
          <a:bodyPr/>
          <a:lstStyle>
            <a:lvl1pPr algn="r">
              <a:defRPr/>
            </a:lvl1pPr>
          </a:lstStyle>
          <a:p>
            <a:endParaRPr lang="is-IS"/>
          </a:p>
        </p:txBody>
      </p:sp>
      <p:sp>
        <p:nvSpPr>
          <p:cNvPr id="7"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145609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wo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1871531" y="2636912"/>
            <a:ext cx="8160907" cy="1057672"/>
          </a:xfrm>
        </p:spPr>
        <p:txBody>
          <a:bodyPr>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s-IS" dirty="0"/>
          </a:p>
        </p:txBody>
      </p:sp>
    </p:spTree>
    <p:extLst>
      <p:ext uri="{BB962C8B-B14F-4D97-AF65-F5344CB8AC3E}">
        <p14:creationId xmlns:p14="http://schemas.microsoft.com/office/powerpoint/2010/main" val="112154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E1E2-5CAE-4283-B05D-DFFE1ED61460}"/>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40AA17B4-1E79-4096-AFC9-D1CD5C9F6A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1BA0D14B-1E1A-4703-9108-039CF266B024}"/>
              </a:ext>
            </a:extLst>
          </p:cNvPr>
          <p:cNvSpPr>
            <a:spLocks noGrp="1"/>
          </p:cNvSpPr>
          <p:nvPr>
            <p:ph type="dt" sz="half" idx="10"/>
          </p:nvPr>
        </p:nvSpPr>
        <p:spPr/>
        <p:txBody>
          <a:bodyPr/>
          <a:lstStyle/>
          <a:p>
            <a:fld id="{B9826F9A-368E-4AA3-8FBA-8D3B3C388201}" type="datetimeFigureOut">
              <a:rPr lang="is-IS" smtClean="0"/>
              <a:t>19.2.2020</a:t>
            </a:fld>
            <a:endParaRPr lang="is-IS"/>
          </a:p>
        </p:txBody>
      </p:sp>
      <p:sp>
        <p:nvSpPr>
          <p:cNvPr id="5" name="Footer Placeholder 4">
            <a:extLst>
              <a:ext uri="{FF2B5EF4-FFF2-40B4-BE49-F238E27FC236}">
                <a16:creationId xmlns:a16="http://schemas.microsoft.com/office/drawing/2014/main" id="{A8CF780E-388F-40ED-96AA-7337E5919C0D}"/>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A8270CC3-A99C-4EBA-81F7-ADF6254B24B3}"/>
              </a:ext>
            </a:extLst>
          </p:cNvPr>
          <p:cNvSpPr>
            <a:spLocks noGrp="1"/>
          </p:cNvSpPr>
          <p:nvPr>
            <p:ph type="sldNum" sz="quarter" idx="12"/>
          </p:nvPr>
        </p:nvSpPr>
        <p:spPr/>
        <p:txBody>
          <a:bodyPr/>
          <a:lstStyle/>
          <a:p>
            <a:fld id="{531C21D6-D9AA-40F9-AF94-66438F3C6708}" type="slidenum">
              <a:rPr lang="is-IS" smtClean="0"/>
              <a:t>‹#›</a:t>
            </a:fld>
            <a:endParaRPr lang="is-IS"/>
          </a:p>
        </p:txBody>
      </p:sp>
    </p:spTree>
    <p:extLst>
      <p:ext uri="{BB962C8B-B14F-4D97-AF65-F5344CB8AC3E}">
        <p14:creationId xmlns:p14="http://schemas.microsoft.com/office/powerpoint/2010/main" val="752847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43A7-5C48-441A-934E-060764D626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EFA40C8F-52D4-49E5-A5D1-6BA038DE9D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0B1CFB-0EE0-4340-8459-4953524AE89E}"/>
              </a:ext>
            </a:extLst>
          </p:cNvPr>
          <p:cNvSpPr>
            <a:spLocks noGrp="1"/>
          </p:cNvSpPr>
          <p:nvPr>
            <p:ph type="dt" sz="half" idx="10"/>
          </p:nvPr>
        </p:nvSpPr>
        <p:spPr/>
        <p:txBody>
          <a:bodyPr/>
          <a:lstStyle/>
          <a:p>
            <a:fld id="{B9826F9A-368E-4AA3-8FBA-8D3B3C388201}" type="datetimeFigureOut">
              <a:rPr lang="is-IS" smtClean="0"/>
              <a:t>19.2.2020</a:t>
            </a:fld>
            <a:endParaRPr lang="is-IS"/>
          </a:p>
        </p:txBody>
      </p:sp>
      <p:sp>
        <p:nvSpPr>
          <p:cNvPr id="5" name="Footer Placeholder 4">
            <a:extLst>
              <a:ext uri="{FF2B5EF4-FFF2-40B4-BE49-F238E27FC236}">
                <a16:creationId xmlns:a16="http://schemas.microsoft.com/office/drawing/2014/main" id="{0D64A01B-BFEE-4348-A3FF-35F91763AE8F}"/>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80E93921-2F2D-4F18-BD61-B557CC91AB76}"/>
              </a:ext>
            </a:extLst>
          </p:cNvPr>
          <p:cNvSpPr>
            <a:spLocks noGrp="1"/>
          </p:cNvSpPr>
          <p:nvPr>
            <p:ph type="sldNum" sz="quarter" idx="12"/>
          </p:nvPr>
        </p:nvSpPr>
        <p:spPr/>
        <p:txBody>
          <a:bodyPr/>
          <a:lstStyle/>
          <a:p>
            <a:fld id="{531C21D6-D9AA-40F9-AF94-66438F3C6708}" type="slidenum">
              <a:rPr lang="is-IS" smtClean="0"/>
              <a:t>‹#›</a:t>
            </a:fld>
            <a:endParaRPr lang="is-IS"/>
          </a:p>
        </p:txBody>
      </p:sp>
    </p:spTree>
    <p:extLst>
      <p:ext uri="{BB962C8B-B14F-4D97-AF65-F5344CB8AC3E}">
        <p14:creationId xmlns:p14="http://schemas.microsoft.com/office/powerpoint/2010/main" val="828500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is-I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dirty="0"/>
          </a:p>
        </p:txBody>
      </p:sp>
      <p:sp>
        <p:nvSpPr>
          <p:cNvPr id="7" name="Date Placeholder 5"/>
          <p:cNvSpPr>
            <a:spLocks noGrp="1"/>
          </p:cNvSpPr>
          <p:nvPr>
            <p:ph type="dt" sz="half" idx="2"/>
          </p:nvPr>
        </p:nvSpPr>
        <p:spPr>
          <a:xfrm>
            <a:off x="4559829" y="6309321"/>
            <a:ext cx="1440160" cy="365125"/>
          </a:xfrm>
          <a:prstGeom prst="rect">
            <a:avLst/>
          </a:prstGeom>
        </p:spPr>
        <p:txBody>
          <a:bodyPr/>
          <a:lstStyle/>
          <a:p>
            <a:fld id="{B9826F9A-368E-4AA3-8FBA-8D3B3C388201}" type="datetimeFigureOut">
              <a:rPr lang="is-IS" smtClean="0"/>
              <a:t>19.2.2020</a:t>
            </a:fld>
            <a:endParaRPr lang="is-IS"/>
          </a:p>
        </p:txBody>
      </p:sp>
      <p:sp>
        <p:nvSpPr>
          <p:cNvPr id="8" name="Footer Placeholder 6"/>
          <p:cNvSpPr>
            <a:spLocks noGrp="1"/>
          </p:cNvSpPr>
          <p:nvPr>
            <p:ph type="ftr" sz="quarter" idx="3"/>
          </p:nvPr>
        </p:nvSpPr>
        <p:spPr>
          <a:xfrm>
            <a:off x="6192011" y="6309321"/>
            <a:ext cx="5088565" cy="365125"/>
          </a:xfrm>
          <a:prstGeom prst="rect">
            <a:avLst/>
          </a:prstGeom>
        </p:spPr>
        <p:txBody>
          <a:bodyPr/>
          <a:lstStyle>
            <a:lvl1pPr algn="r">
              <a:defRPr/>
            </a:lvl1pPr>
          </a:lstStyle>
          <a:p>
            <a:endParaRPr lang="is-IS"/>
          </a:p>
        </p:txBody>
      </p:sp>
      <p:sp>
        <p:nvSpPr>
          <p:cNvPr id="9" name="Slide Number Placeholder 5"/>
          <p:cNvSpPr>
            <a:spLocks noGrp="1"/>
          </p:cNvSpPr>
          <p:nvPr>
            <p:ph type="sldNum" sz="quarter" idx="4"/>
          </p:nvPr>
        </p:nvSpPr>
        <p:spPr>
          <a:xfrm>
            <a:off x="3745045" y="6309321"/>
            <a:ext cx="5267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C21D6-D9AA-40F9-AF94-66438F3C6708}" type="slidenum">
              <a:rPr lang="is-IS" smtClean="0"/>
              <a:t>‹#›</a:t>
            </a:fld>
            <a:endParaRPr lang="is-IS"/>
          </a:p>
        </p:txBody>
      </p:sp>
    </p:spTree>
    <p:extLst>
      <p:ext uri="{BB962C8B-B14F-4D97-AF65-F5344CB8AC3E}">
        <p14:creationId xmlns:p14="http://schemas.microsoft.com/office/powerpoint/2010/main" val="192329271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spcBef>
          <a:spcPct val="0"/>
        </a:spcBef>
        <a:buNone/>
        <a:defRPr sz="4400" kern="1200">
          <a:solidFill>
            <a:srgbClr val="881423"/>
          </a:solidFill>
          <a:latin typeface="Times New Roman"/>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rgbClr val="313231"/>
          </a:solidFill>
          <a:latin typeface="Times New Roman"/>
          <a:ea typeface="+mn-ea"/>
          <a:cs typeface="+mn-cs"/>
        </a:defRPr>
      </a:lvl1pPr>
      <a:lvl2pPr marL="742950" indent="-285750" algn="l" defTabSz="914400" rtl="0" eaLnBrk="1" latinLnBrk="0" hangingPunct="1">
        <a:spcBef>
          <a:spcPct val="20000"/>
        </a:spcBef>
        <a:buFont typeface="Arial" panose="020B0604020202020204" pitchFamily="34" charset="0"/>
        <a:buChar char="–"/>
        <a:defRPr sz="2600" kern="1200">
          <a:solidFill>
            <a:srgbClr val="474746"/>
          </a:solidFill>
          <a:latin typeface="Times New Roman"/>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rgbClr val="5A5A59"/>
          </a:solidFill>
          <a:latin typeface="Times New Roman"/>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rgbClr val="6D6E6D"/>
          </a:solidFill>
          <a:latin typeface="Times New Roman"/>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rgbClr val="6D6E6D"/>
          </a:solidFill>
          <a:latin typeface="Times New Roman"/>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mbWQGWqVJ9o"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youtu.be/cjskfQvo4So"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mailto:skjalavarsla@skjalasafn.is" TargetMode="External"/><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mailto:skjalavarsla@skjalasafn.is"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hyperlink" Target="mailto:arni@skjalasafn.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7EA2-4D95-4974-8E1A-D88827BC943D}"/>
              </a:ext>
            </a:extLst>
          </p:cNvPr>
          <p:cNvSpPr>
            <a:spLocks noGrp="1"/>
          </p:cNvSpPr>
          <p:nvPr>
            <p:ph type="ctrTitle"/>
          </p:nvPr>
        </p:nvSpPr>
        <p:spPr/>
        <p:txBody>
          <a:bodyPr/>
          <a:lstStyle/>
          <a:p>
            <a:r>
              <a:rPr lang="is-IS" dirty="0"/>
              <a:t>Skjalavarsla sálfræðinga</a:t>
            </a:r>
          </a:p>
        </p:txBody>
      </p:sp>
      <p:sp>
        <p:nvSpPr>
          <p:cNvPr id="3" name="Subtitle 2">
            <a:extLst>
              <a:ext uri="{FF2B5EF4-FFF2-40B4-BE49-F238E27FC236}">
                <a16:creationId xmlns:a16="http://schemas.microsoft.com/office/drawing/2014/main" id="{20C57A43-C2A1-4EAF-9B77-9E7700BE5613}"/>
              </a:ext>
            </a:extLst>
          </p:cNvPr>
          <p:cNvSpPr>
            <a:spLocks noGrp="1"/>
          </p:cNvSpPr>
          <p:nvPr>
            <p:ph type="subTitle" idx="1"/>
          </p:nvPr>
        </p:nvSpPr>
        <p:spPr/>
        <p:txBody>
          <a:bodyPr>
            <a:normAutofit fontScale="92500"/>
          </a:bodyPr>
          <a:lstStyle/>
          <a:p>
            <a:r>
              <a:rPr lang="is-IS" dirty="0"/>
              <a:t>Fyrirlestur um skyldur þeirra sem meðhöndla sjúkraskrár</a:t>
            </a:r>
          </a:p>
          <a:p>
            <a:r>
              <a:rPr lang="is-IS" dirty="0"/>
              <a:t>Árni Jóhannsson skjalavörður</a:t>
            </a:r>
          </a:p>
        </p:txBody>
      </p:sp>
    </p:spTree>
    <p:extLst>
      <p:ext uri="{BB962C8B-B14F-4D97-AF65-F5344CB8AC3E}">
        <p14:creationId xmlns:p14="http://schemas.microsoft.com/office/powerpoint/2010/main" val="648838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E993-EEB4-4D7E-A1C9-0EAEB1B735A0}"/>
              </a:ext>
            </a:extLst>
          </p:cNvPr>
          <p:cNvSpPr>
            <a:spLocks noGrp="1"/>
          </p:cNvSpPr>
          <p:nvPr>
            <p:ph type="title"/>
          </p:nvPr>
        </p:nvSpPr>
        <p:spPr/>
        <p:txBody>
          <a:bodyPr/>
          <a:lstStyle/>
          <a:p>
            <a:r>
              <a:rPr lang="is-IS" dirty="0"/>
              <a:t>Dagskrá</a:t>
            </a:r>
          </a:p>
        </p:txBody>
      </p:sp>
      <p:sp>
        <p:nvSpPr>
          <p:cNvPr id="3" name="Content Placeholder 2">
            <a:extLst>
              <a:ext uri="{FF2B5EF4-FFF2-40B4-BE49-F238E27FC236}">
                <a16:creationId xmlns:a16="http://schemas.microsoft.com/office/drawing/2014/main" id="{563D83D4-A8D8-47A0-BC66-6E116B3D1DED}"/>
              </a:ext>
            </a:extLst>
          </p:cNvPr>
          <p:cNvSpPr>
            <a:spLocks noGrp="1"/>
          </p:cNvSpPr>
          <p:nvPr>
            <p:ph idx="1"/>
          </p:nvPr>
        </p:nvSpPr>
        <p:spPr/>
        <p:txBody>
          <a:bodyPr>
            <a:normAutofit/>
          </a:bodyPr>
          <a:lstStyle/>
          <a:p>
            <a:r>
              <a:rPr lang="is-IS" sz="4000" dirty="0"/>
              <a:t>Lagaumhverfi skjalavörslu á Íslandi</a:t>
            </a:r>
          </a:p>
          <a:p>
            <a:r>
              <a:rPr lang="is-IS" sz="4000" dirty="0"/>
              <a:t>Lög um sjúkraskrár og skyldan til að færa þær og varðveita</a:t>
            </a:r>
          </a:p>
          <a:p>
            <a:r>
              <a:rPr lang="is-IS" sz="4000" dirty="0"/>
              <a:t>Lög um persónuvernd og lög um opinber skjalasöfn</a:t>
            </a:r>
          </a:p>
        </p:txBody>
      </p:sp>
    </p:spTree>
    <p:extLst>
      <p:ext uri="{BB962C8B-B14F-4D97-AF65-F5344CB8AC3E}">
        <p14:creationId xmlns:p14="http://schemas.microsoft.com/office/powerpoint/2010/main" val="3141024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is-IS" dirty="0"/>
              <a:t>Lagaumhverfi opinberrar skjalavörslu og skjalastjórnar</a:t>
            </a:r>
          </a:p>
        </p:txBody>
      </p:sp>
      <p:sp>
        <p:nvSpPr>
          <p:cNvPr id="5" name="Content Placeholder 4"/>
          <p:cNvSpPr>
            <a:spLocks noGrp="1"/>
          </p:cNvSpPr>
          <p:nvPr>
            <p:ph idx="1"/>
          </p:nvPr>
        </p:nvSpPr>
        <p:spPr/>
        <p:txBody>
          <a:bodyPr>
            <a:noAutofit/>
          </a:bodyPr>
          <a:lstStyle/>
          <a:p>
            <a:r>
              <a:rPr lang="is-IS" dirty="0"/>
              <a:t>Skjalavarsla og skjalastjórn opinberra aðila er lögbundin, helstu lög eru:</a:t>
            </a:r>
          </a:p>
          <a:p>
            <a:pPr lvl="1"/>
            <a:r>
              <a:rPr lang="is-IS" sz="1800" dirty="0"/>
              <a:t>Lög nr. 77/2014 um opinber skjalasöfn</a:t>
            </a:r>
          </a:p>
          <a:p>
            <a:pPr lvl="1"/>
            <a:r>
              <a:rPr lang="is-IS" sz="1800" dirty="0"/>
              <a:t>Upplýsingalög nr. 140/2012</a:t>
            </a:r>
          </a:p>
          <a:p>
            <a:r>
              <a:rPr lang="is-IS" dirty="0"/>
              <a:t>Fleiri lög og reglur sem hafa áhrif á skjalavörslu og skjalastjórn hins opinbera, t.d.</a:t>
            </a:r>
          </a:p>
          <a:p>
            <a:pPr lvl="1"/>
            <a:r>
              <a:rPr lang="is-IS" sz="1800" dirty="0"/>
              <a:t>Stjórnsýslulög nr. 37/1993</a:t>
            </a:r>
          </a:p>
          <a:p>
            <a:pPr lvl="1"/>
            <a:r>
              <a:rPr lang="is-IS" sz="1800" dirty="0"/>
              <a:t>o.s.frv.</a:t>
            </a:r>
          </a:p>
          <a:p>
            <a:r>
              <a:rPr lang="is-IS" dirty="0"/>
              <a:t>Reglur Þjóðskjalasafns</a:t>
            </a:r>
          </a:p>
          <a:p>
            <a:pPr lvl="1"/>
            <a:r>
              <a:rPr lang="en-GB" sz="1800" dirty="0" err="1"/>
              <a:t>Reglur</a:t>
            </a:r>
            <a:r>
              <a:rPr lang="en-GB" sz="1800" dirty="0"/>
              <a:t> um </a:t>
            </a:r>
            <a:r>
              <a:rPr lang="en-GB" sz="1800" dirty="0" err="1"/>
              <a:t>frágang</a:t>
            </a:r>
            <a:r>
              <a:rPr lang="en-GB" sz="1800" dirty="0"/>
              <a:t>, </a:t>
            </a:r>
            <a:r>
              <a:rPr lang="en-GB" sz="1800" dirty="0" err="1"/>
              <a:t>skráningu</a:t>
            </a:r>
            <a:r>
              <a:rPr lang="en-GB" sz="1800" dirty="0"/>
              <a:t> </a:t>
            </a:r>
            <a:r>
              <a:rPr lang="en-GB" sz="1800" dirty="0" err="1"/>
              <a:t>og</a:t>
            </a:r>
            <a:r>
              <a:rPr lang="en-GB" sz="1800" dirty="0"/>
              <a:t> </a:t>
            </a:r>
            <a:r>
              <a:rPr lang="en-GB" sz="1800" dirty="0" err="1"/>
              <a:t>afhendingu</a:t>
            </a:r>
            <a:r>
              <a:rPr lang="en-GB" sz="1800" dirty="0"/>
              <a:t> </a:t>
            </a:r>
            <a:r>
              <a:rPr lang="en-GB" sz="1800" dirty="0" err="1"/>
              <a:t>pappírsskjala</a:t>
            </a:r>
            <a:endParaRPr lang="en-GB" sz="1800" dirty="0"/>
          </a:p>
          <a:p>
            <a:pPr lvl="1"/>
            <a:r>
              <a:rPr lang="en-GB" sz="1800" dirty="0" err="1"/>
              <a:t>Reglur</a:t>
            </a:r>
            <a:r>
              <a:rPr lang="en-GB" sz="1800" dirty="0"/>
              <a:t> um </a:t>
            </a:r>
            <a:r>
              <a:rPr lang="en-GB" sz="1800" dirty="0" err="1"/>
              <a:t>málalykla</a:t>
            </a:r>
            <a:endParaRPr lang="en-GB" sz="1800" dirty="0"/>
          </a:p>
          <a:p>
            <a:pPr lvl="1"/>
            <a:r>
              <a:rPr lang="is-IS" sz="1800" dirty="0"/>
              <a:t>Reglur um skráningu mála og málsgagna afhendingarskyldra aðila</a:t>
            </a:r>
          </a:p>
        </p:txBody>
      </p:sp>
    </p:spTree>
    <p:extLst>
      <p:ext uri="{BB962C8B-B14F-4D97-AF65-F5344CB8AC3E}">
        <p14:creationId xmlns:p14="http://schemas.microsoft.com/office/powerpoint/2010/main" val="602236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Afhendingarskyldir aðilar</a:t>
            </a:r>
          </a:p>
        </p:txBody>
      </p:sp>
      <p:sp>
        <p:nvSpPr>
          <p:cNvPr id="3" name="Content Placeholder 2"/>
          <p:cNvSpPr>
            <a:spLocks noGrp="1"/>
          </p:cNvSpPr>
          <p:nvPr>
            <p:ph idx="1"/>
          </p:nvPr>
        </p:nvSpPr>
        <p:spPr/>
        <p:txBody>
          <a:bodyPr>
            <a:normAutofit/>
          </a:bodyPr>
          <a:lstStyle/>
          <a:p>
            <a:r>
              <a:rPr lang="is-IS" dirty="0"/>
              <a:t>Afhendingarskyldir aðilar eru skilgreindir í 1. og 2. mgr. 14. gr. laga nr. 77/2014 um opinber skjalasöfn </a:t>
            </a:r>
          </a:p>
          <a:p>
            <a:pPr lvl="1"/>
            <a:r>
              <a:rPr lang="is-IS" dirty="0"/>
              <a:t>Stjórnarráð Íslands og allar stofnanir og embætti ríkisins</a:t>
            </a:r>
          </a:p>
          <a:p>
            <a:pPr lvl="1"/>
            <a:r>
              <a:rPr lang="is-IS" dirty="0"/>
              <a:t>Sveitarfélög og allar stofnanir og embætti þeirra</a:t>
            </a:r>
          </a:p>
          <a:p>
            <a:pPr lvl="1"/>
            <a:r>
              <a:rPr lang="is-IS" dirty="0"/>
              <a:t>Sjálfseignastofnanir og sjóðir sem sinna opinberum verkefnum</a:t>
            </a:r>
          </a:p>
          <a:p>
            <a:pPr lvl="1"/>
            <a:r>
              <a:rPr lang="is-IS" dirty="0"/>
              <a:t>Fyrirtæki sem eru 51% eða meira í opinberri eigu</a:t>
            </a:r>
          </a:p>
          <a:p>
            <a:pPr lvl="1"/>
            <a:r>
              <a:rPr lang="is-IS" dirty="0"/>
              <a:t>Einkaaðilar sem taka að sér rekstrarverkefni fyrir hið opinbera á grundvelli samninga</a:t>
            </a:r>
          </a:p>
        </p:txBody>
      </p:sp>
    </p:spTree>
    <p:extLst>
      <p:ext uri="{BB962C8B-B14F-4D97-AF65-F5344CB8AC3E}">
        <p14:creationId xmlns:p14="http://schemas.microsoft.com/office/powerpoint/2010/main" val="441157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Skyldur</a:t>
            </a:r>
          </a:p>
        </p:txBody>
      </p:sp>
      <p:sp>
        <p:nvSpPr>
          <p:cNvPr id="3" name="Content Placeholder 2"/>
          <p:cNvSpPr>
            <a:spLocks noGrp="1"/>
          </p:cNvSpPr>
          <p:nvPr>
            <p:ph idx="1"/>
          </p:nvPr>
        </p:nvSpPr>
        <p:spPr/>
        <p:txBody>
          <a:bodyPr/>
          <a:lstStyle/>
          <a:p>
            <a:r>
              <a:rPr lang="is-IS" dirty="0"/>
              <a:t>„Afhendingarskyldum aðilum er skylt að haga skjalastjórn og skjalavörslu með þeim hætti sem segir í þeim reglum sem settar eru á grundvelli 23. gr. og varðveita málsgögn þannig að þau séu aðgengileg í samræmi við </a:t>
            </a:r>
            <a:r>
              <a:rPr lang="is-IS" dirty="0" err="1"/>
              <a:t>þær</a:t>
            </a:r>
            <a:r>
              <a:rPr lang="is-IS" dirty="0"/>
              <a:t>.  (22. gr. laga um opinber skjalasöfn)</a:t>
            </a:r>
          </a:p>
        </p:txBody>
      </p:sp>
    </p:spTree>
    <p:extLst>
      <p:ext uri="{BB962C8B-B14F-4D97-AF65-F5344CB8AC3E}">
        <p14:creationId xmlns:p14="http://schemas.microsoft.com/office/powerpoint/2010/main" val="740510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Afhendingarskyldir aðilar</a:t>
            </a:r>
          </a:p>
        </p:txBody>
      </p:sp>
      <p:sp>
        <p:nvSpPr>
          <p:cNvPr id="3" name="Content Placeholder 2"/>
          <p:cNvSpPr>
            <a:spLocks noGrp="1"/>
          </p:cNvSpPr>
          <p:nvPr>
            <p:ph idx="1"/>
          </p:nvPr>
        </p:nvSpPr>
        <p:spPr/>
        <p:txBody>
          <a:bodyPr>
            <a:normAutofit fontScale="92500"/>
          </a:bodyPr>
          <a:lstStyle/>
          <a:p>
            <a:r>
              <a:rPr lang="is-IS" dirty="0"/>
              <a:t>Eiga að afhenda skjöl sín til varðveislu</a:t>
            </a:r>
          </a:p>
          <a:p>
            <a:pPr lvl="1"/>
            <a:r>
              <a:rPr lang="is-IS" dirty="0"/>
              <a:t>Pappírsskjöl þegar þau eru orðin 30 ára gömul</a:t>
            </a:r>
          </a:p>
          <a:p>
            <a:pPr lvl="1"/>
            <a:r>
              <a:rPr lang="is-IS" dirty="0"/>
              <a:t>Rafræn gögn þegar þau er ekki eldri en fimm ára</a:t>
            </a:r>
          </a:p>
          <a:p>
            <a:r>
              <a:rPr lang="is-IS" dirty="0"/>
              <a:t>Afhendingarskyldir aðilar sem heyra undir stjórnsýslu ríkisins afhenda til Þjóðskjalasafns</a:t>
            </a:r>
          </a:p>
          <a:p>
            <a:r>
              <a:rPr lang="is-IS" dirty="0"/>
              <a:t>Afhendingarskyldir aðilar sem heyra undir stjórnsýslu sveitarfélags afhenda til Þjóðskjalasafns ef sveitarfélagið er ekki aðili að héraðsskjalasafni</a:t>
            </a:r>
          </a:p>
          <a:p>
            <a:r>
              <a:rPr lang="is-IS" dirty="0"/>
              <a:t>Auk þess að afhenda skjöl reglulega til varðveislu eiga afhendingarskyldir aðilar að fylgja lögum og reglum um skjalavörslu og skjalastjórn</a:t>
            </a:r>
          </a:p>
        </p:txBody>
      </p:sp>
    </p:spTree>
    <p:extLst>
      <p:ext uri="{BB962C8B-B14F-4D97-AF65-F5344CB8AC3E}">
        <p14:creationId xmlns:p14="http://schemas.microsoft.com/office/powerpoint/2010/main" val="2057463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err="1"/>
              <a:t>Óheimilt</a:t>
            </a:r>
            <a:r>
              <a:rPr lang="is-IS" dirty="0"/>
              <a:t> að eyða skjölum nema með heimild</a:t>
            </a:r>
          </a:p>
        </p:txBody>
      </p:sp>
      <p:sp>
        <p:nvSpPr>
          <p:cNvPr id="3" name="Content Placeholder 2"/>
          <p:cNvSpPr>
            <a:spLocks noGrp="1"/>
          </p:cNvSpPr>
          <p:nvPr>
            <p:ph idx="1"/>
          </p:nvPr>
        </p:nvSpPr>
        <p:spPr/>
        <p:txBody>
          <a:bodyPr/>
          <a:lstStyle/>
          <a:p>
            <a:r>
              <a:rPr lang="is-IS" dirty="0"/>
              <a:t>„</a:t>
            </a:r>
            <a:r>
              <a:rPr lang="is-IS" dirty="0" err="1"/>
              <a:t>Óheimilt</a:t>
            </a:r>
            <a:r>
              <a:rPr lang="is-IS" dirty="0"/>
              <a:t> er að ónýta eða farga nokkru skjali í skjalasöfnum þeirra aðila sem falla undir 1. eða 2. mgr. 14. gr. nema það </a:t>
            </a:r>
            <a:r>
              <a:rPr lang="is-IS" dirty="0" err="1"/>
              <a:t>sé</a:t>
            </a:r>
            <a:r>
              <a:rPr lang="is-IS" dirty="0"/>
              <a:t> gert á grundvelli samþykktar þjóðskjalavarðar, reglna skv. 23. gr. eða 2. mgr. þessarar greinar eða sérstaks lagaákvæðis.“ (24. gr.)</a:t>
            </a:r>
          </a:p>
          <a:p>
            <a:pPr lvl="1"/>
            <a:r>
              <a:rPr lang="is-IS" dirty="0"/>
              <a:t>Á við um öll skjöl sem hafa orðið til, borist eða verið viðhaldið við starfsemi á vegum afhendingarskylds aðila</a:t>
            </a:r>
          </a:p>
          <a:p>
            <a:pPr lvl="1"/>
            <a:r>
              <a:rPr lang="is-IS" dirty="0"/>
              <a:t>Líka fylgiskjöl bókhalds, persónuupplýsingar, tölvupóstur o.s.frv.</a:t>
            </a:r>
          </a:p>
          <a:p>
            <a:endParaRPr lang="is-IS" dirty="0"/>
          </a:p>
        </p:txBody>
      </p:sp>
    </p:spTree>
    <p:extLst>
      <p:ext uri="{BB962C8B-B14F-4D97-AF65-F5344CB8AC3E}">
        <p14:creationId xmlns:p14="http://schemas.microsoft.com/office/powerpoint/2010/main" val="204902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Skjalamyndari</a:t>
            </a:r>
            <a:endParaRPr lang="is-IS" dirty="0"/>
          </a:p>
        </p:txBody>
      </p:sp>
      <p:sp>
        <p:nvSpPr>
          <p:cNvPr id="3" name="Content Placeholder 2"/>
          <p:cNvSpPr>
            <a:spLocks noGrp="1"/>
          </p:cNvSpPr>
          <p:nvPr>
            <p:ph idx="1"/>
          </p:nvPr>
        </p:nvSpPr>
        <p:spPr/>
        <p:txBody>
          <a:bodyPr/>
          <a:lstStyle/>
          <a:p>
            <a:r>
              <a:rPr lang="en-GB" dirty="0" err="1"/>
              <a:t>Upprunareglan</a:t>
            </a:r>
            <a:endParaRPr lang="en-GB" dirty="0"/>
          </a:p>
          <a:p>
            <a:pPr lvl="1"/>
            <a:r>
              <a:rPr lang="en-GB" dirty="0" err="1"/>
              <a:t>Grundvallaratriði</a:t>
            </a:r>
            <a:r>
              <a:rPr lang="en-GB" dirty="0"/>
              <a:t> í </a:t>
            </a:r>
            <a:r>
              <a:rPr lang="en-GB" dirty="0" err="1"/>
              <a:t>allri</a:t>
            </a:r>
            <a:r>
              <a:rPr lang="en-GB" dirty="0"/>
              <a:t> </a:t>
            </a:r>
            <a:r>
              <a:rPr lang="en-GB" dirty="0" err="1"/>
              <a:t>skjalavörslu</a:t>
            </a:r>
            <a:endParaRPr lang="en-GB" dirty="0"/>
          </a:p>
          <a:p>
            <a:pPr lvl="1"/>
            <a:r>
              <a:rPr lang="en-GB" dirty="0" err="1"/>
              <a:t>Skjalasöfnum</a:t>
            </a:r>
            <a:r>
              <a:rPr lang="en-GB" dirty="0"/>
              <a:t> </a:t>
            </a:r>
            <a:r>
              <a:rPr lang="en-GB" dirty="0" err="1"/>
              <a:t>mismunandi</a:t>
            </a:r>
            <a:r>
              <a:rPr lang="en-GB" dirty="0"/>
              <a:t> </a:t>
            </a:r>
            <a:r>
              <a:rPr lang="en-GB" dirty="0" err="1"/>
              <a:t>skjalamyndara</a:t>
            </a:r>
            <a:r>
              <a:rPr lang="en-GB" dirty="0"/>
              <a:t> </a:t>
            </a:r>
            <a:r>
              <a:rPr lang="en-GB" dirty="0" err="1"/>
              <a:t>skal</a:t>
            </a:r>
            <a:r>
              <a:rPr lang="en-GB" dirty="0"/>
              <a:t> </a:t>
            </a:r>
            <a:r>
              <a:rPr lang="en-GB" dirty="0" err="1"/>
              <a:t>haldið</a:t>
            </a:r>
            <a:r>
              <a:rPr lang="en-GB" dirty="0"/>
              <a:t> </a:t>
            </a:r>
            <a:r>
              <a:rPr lang="en-GB" dirty="0" err="1"/>
              <a:t>aðskildum</a:t>
            </a:r>
            <a:endParaRPr lang="en-GB" dirty="0"/>
          </a:p>
          <a:p>
            <a:pPr lvl="1"/>
            <a:r>
              <a:rPr lang="en-GB" dirty="0" err="1"/>
              <a:t>Skjalaröðun</a:t>
            </a:r>
            <a:r>
              <a:rPr lang="en-GB" dirty="0"/>
              <a:t> </a:t>
            </a:r>
            <a:r>
              <a:rPr lang="en-GB" dirty="0" err="1"/>
              <a:t>haldið</a:t>
            </a:r>
            <a:r>
              <a:rPr lang="en-GB" dirty="0"/>
              <a:t> </a:t>
            </a:r>
            <a:r>
              <a:rPr lang="en-GB" dirty="0" err="1"/>
              <a:t>óbreyttri</a:t>
            </a:r>
            <a:endParaRPr lang="en-GB" dirty="0"/>
          </a:p>
        </p:txBody>
      </p:sp>
    </p:spTree>
    <p:extLst>
      <p:ext uri="{BB962C8B-B14F-4D97-AF65-F5344CB8AC3E}">
        <p14:creationId xmlns:p14="http://schemas.microsoft.com/office/powerpoint/2010/main" val="3849297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3CC2-27D6-4175-B1E4-611C7CCEFAE6}"/>
              </a:ext>
            </a:extLst>
          </p:cNvPr>
          <p:cNvSpPr>
            <a:spLocks noGrp="1"/>
          </p:cNvSpPr>
          <p:nvPr>
            <p:ph type="title"/>
          </p:nvPr>
        </p:nvSpPr>
        <p:spPr/>
        <p:txBody>
          <a:bodyPr/>
          <a:lstStyle/>
          <a:p>
            <a:r>
              <a:rPr lang="is-IS" dirty="0"/>
              <a:t>Sjúkraskrár og heilbrigðisstarfsmenn</a:t>
            </a:r>
          </a:p>
        </p:txBody>
      </p:sp>
      <p:sp>
        <p:nvSpPr>
          <p:cNvPr id="3" name="Text Placeholder 2">
            <a:extLst>
              <a:ext uri="{FF2B5EF4-FFF2-40B4-BE49-F238E27FC236}">
                <a16:creationId xmlns:a16="http://schemas.microsoft.com/office/drawing/2014/main" id="{E0936A03-CF92-4D39-8F39-88D7EA989D8A}"/>
              </a:ext>
            </a:extLst>
          </p:cNvPr>
          <p:cNvSpPr>
            <a:spLocks noGrp="1"/>
          </p:cNvSpPr>
          <p:nvPr>
            <p:ph type="body" idx="1"/>
          </p:nvPr>
        </p:nvSpPr>
        <p:spPr/>
        <p:txBody>
          <a:bodyPr/>
          <a:lstStyle/>
          <a:p>
            <a:endParaRPr lang="is-IS"/>
          </a:p>
        </p:txBody>
      </p:sp>
    </p:spTree>
    <p:extLst>
      <p:ext uri="{BB962C8B-B14F-4D97-AF65-F5344CB8AC3E}">
        <p14:creationId xmlns:p14="http://schemas.microsoft.com/office/powerpoint/2010/main" val="3048773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582AD5-24E2-425F-8E02-A68041E240AD}"/>
              </a:ext>
            </a:extLst>
          </p:cNvPr>
          <p:cNvSpPr>
            <a:spLocks noGrp="1"/>
          </p:cNvSpPr>
          <p:nvPr>
            <p:ph type="title"/>
          </p:nvPr>
        </p:nvSpPr>
        <p:spPr/>
        <p:txBody>
          <a:bodyPr/>
          <a:lstStyle/>
          <a:p>
            <a:r>
              <a:rPr lang="is-IS" dirty="0"/>
              <a:t>Lög um sjúkraskrár nr. 55/2009</a:t>
            </a:r>
          </a:p>
        </p:txBody>
      </p:sp>
      <p:sp>
        <p:nvSpPr>
          <p:cNvPr id="5" name="Content Placeholder 4">
            <a:extLst>
              <a:ext uri="{FF2B5EF4-FFF2-40B4-BE49-F238E27FC236}">
                <a16:creationId xmlns:a16="http://schemas.microsoft.com/office/drawing/2014/main" id="{091847C0-3CF8-4E19-917C-5298A0DC2566}"/>
              </a:ext>
            </a:extLst>
          </p:cNvPr>
          <p:cNvSpPr>
            <a:spLocks noGrp="1"/>
          </p:cNvSpPr>
          <p:nvPr>
            <p:ph idx="1"/>
          </p:nvPr>
        </p:nvSpPr>
        <p:spPr/>
        <p:txBody>
          <a:bodyPr>
            <a:normAutofit lnSpcReduction="10000"/>
          </a:bodyPr>
          <a:lstStyle/>
          <a:p>
            <a:r>
              <a:rPr lang="is-IS" i="1" dirty="0"/>
              <a:t>Sjúkraskrárupplýsingar:</a:t>
            </a:r>
            <a:r>
              <a:rPr lang="is-IS" dirty="0"/>
              <a:t> Lýsing eða túlkun í rituðu máli, myndir, þ.m.t. röntgenmyndir, línurit og mynd- og hljóðupptökur sem innihalda upplýsingar er varða heilsufar sjúklings og meðferð hans hjá heilbrigðisstarfsmanni eða heilbrigðisstofnun og aðrar nauðsynlegar persónuupplýsingar.</a:t>
            </a:r>
          </a:p>
          <a:p>
            <a:r>
              <a:rPr lang="is-IS" i="1" dirty="0"/>
              <a:t>Sjúkraskrá:</a:t>
            </a:r>
            <a:r>
              <a:rPr lang="is-IS" dirty="0"/>
              <a:t> Safn sjúkraskrárupplýsinga um sjúkling sem unnar eru í tengslum við meðferð eða fengnar annars staðar frá vegna meðferðar hans á heilbrigðisstofnun eða starfsstofu heilbrigðisstarfsmanns.</a:t>
            </a:r>
          </a:p>
          <a:p>
            <a:r>
              <a:rPr lang="is-IS" i="1" dirty="0"/>
              <a:t>Meðferð:</a:t>
            </a:r>
            <a:r>
              <a:rPr lang="is-IS" dirty="0"/>
              <a:t> Rannsókn, aðgerð eða önnur heilbrigðisþjónusta sem læknir eða annar heilbrigðisstarfsmaður veitir til að greina, lækna, endurhæfa, hjúkra eða annast sjúkling.</a:t>
            </a:r>
          </a:p>
        </p:txBody>
      </p:sp>
    </p:spTree>
    <p:extLst>
      <p:ext uri="{BB962C8B-B14F-4D97-AF65-F5344CB8AC3E}">
        <p14:creationId xmlns:p14="http://schemas.microsoft.com/office/powerpoint/2010/main" val="3401254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CBAE-B74F-4E19-9131-42606F74BB6E}"/>
              </a:ext>
            </a:extLst>
          </p:cNvPr>
          <p:cNvSpPr>
            <a:spLocks noGrp="1"/>
          </p:cNvSpPr>
          <p:nvPr>
            <p:ph type="title"/>
          </p:nvPr>
        </p:nvSpPr>
        <p:spPr/>
        <p:txBody>
          <a:bodyPr>
            <a:normAutofit fontScale="90000"/>
          </a:bodyPr>
          <a:lstStyle/>
          <a:p>
            <a:r>
              <a:rPr lang="is-IS" dirty="0"/>
              <a:t>Lög um heilbrigðisstarfsmenn nr. 34/2012</a:t>
            </a:r>
            <a:br>
              <a:rPr lang="is-IS" dirty="0"/>
            </a:br>
            <a:r>
              <a:rPr lang="en-GB" sz="2700" dirty="0"/>
              <a:t>3. gr. </a:t>
            </a:r>
            <a:r>
              <a:rPr lang="en-GB" sz="2700" dirty="0" err="1"/>
              <a:t>Tilgreining</a:t>
            </a:r>
            <a:r>
              <a:rPr lang="en-GB" sz="2700" dirty="0"/>
              <a:t> </a:t>
            </a:r>
            <a:r>
              <a:rPr lang="en-GB" sz="2700" dirty="0" err="1"/>
              <a:t>löggiltra</a:t>
            </a:r>
            <a:r>
              <a:rPr lang="en-GB" sz="2700" dirty="0"/>
              <a:t> </a:t>
            </a:r>
            <a:r>
              <a:rPr lang="en-GB" sz="2700" dirty="0" err="1"/>
              <a:t>heilbrigðisstétta</a:t>
            </a:r>
            <a:r>
              <a:rPr lang="en-GB" sz="2700" dirty="0"/>
              <a:t>.</a:t>
            </a:r>
            <a:r>
              <a:rPr lang="is-IS" sz="2700" dirty="0"/>
              <a:t> </a:t>
            </a:r>
            <a:r>
              <a:rPr lang="en-GB" sz="2700" dirty="0" err="1"/>
              <a:t>Löggiltar</a:t>
            </a:r>
            <a:r>
              <a:rPr lang="en-GB" sz="2700" dirty="0"/>
              <a:t> </a:t>
            </a:r>
            <a:r>
              <a:rPr lang="en-GB" sz="2700" dirty="0" err="1"/>
              <a:t>heilbrigðisstéttir</a:t>
            </a:r>
            <a:r>
              <a:rPr lang="en-GB" sz="2700" dirty="0"/>
              <a:t> </a:t>
            </a:r>
            <a:r>
              <a:rPr lang="en-GB" sz="2700" dirty="0" err="1"/>
              <a:t>samkvæmt</a:t>
            </a:r>
            <a:r>
              <a:rPr lang="en-GB" sz="2700" dirty="0"/>
              <a:t> </a:t>
            </a:r>
            <a:r>
              <a:rPr lang="en-GB" sz="2700" dirty="0" err="1"/>
              <a:t>lögum</a:t>
            </a:r>
            <a:r>
              <a:rPr lang="en-GB" sz="2700" dirty="0"/>
              <a:t> </a:t>
            </a:r>
            <a:r>
              <a:rPr lang="en-GB" sz="2700" dirty="0" err="1"/>
              <a:t>þessum</a:t>
            </a:r>
            <a:r>
              <a:rPr lang="en-GB" sz="2700" dirty="0"/>
              <a:t> </a:t>
            </a:r>
            <a:r>
              <a:rPr lang="en-GB" sz="2700" dirty="0" err="1"/>
              <a:t>eru</a:t>
            </a:r>
            <a:r>
              <a:rPr lang="en-GB" sz="2700" dirty="0"/>
              <a:t>:</a:t>
            </a:r>
            <a:endParaRPr lang="is-IS" dirty="0"/>
          </a:p>
        </p:txBody>
      </p:sp>
      <p:sp>
        <p:nvSpPr>
          <p:cNvPr id="3" name="Content Placeholder 2">
            <a:extLst>
              <a:ext uri="{FF2B5EF4-FFF2-40B4-BE49-F238E27FC236}">
                <a16:creationId xmlns:a16="http://schemas.microsoft.com/office/drawing/2014/main" id="{7C87BF5D-B3A6-4EB2-AC6E-FCD37809AFF2}"/>
              </a:ext>
            </a:extLst>
          </p:cNvPr>
          <p:cNvSpPr>
            <a:spLocks noGrp="1"/>
          </p:cNvSpPr>
          <p:nvPr>
            <p:ph sz="half" idx="1"/>
          </p:nvPr>
        </p:nvSpPr>
        <p:spPr/>
        <p:txBody>
          <a:bodyPr>
            <a:noAutofit/>
          </a:bodyPr>
          <a:lstStyle/>
          <a:p>
            <a:r>
              <a:rPr lang="is-IS" sz="1600" dirty="0"/>
              <a:t>Áfengis- og vímuefnaráðgjafar</a:t>
            </a:r>
          </a:p>
          <a:p>
            <a:r>
              <a:rPr lang="is-IS" sz="1600" dirty="0"/>
              <a:t>Félagsráðgjafar</a:t>
            </a:r>
          </a:p>
          <a:p>
            <a:r>
              <a:rPr lang="is-IS" sz="1600" dirty="0"/>
              <a:t>Fótaaðgerðafræðingar</a:t>
            </a:r>
          </a:p>
          <a:p>
            <a:r>
              <a:rPr lang="is-IS" sz="1600" dirty="0"/>
              <a:t>Geislafræðingar</a:t>
            </a:r>
          </a:p>
          <a:p>
            <a:r>
              <a:rPr lang="is-IS" sz="1600" dirty="0"/>
              <a:t>Hjúkrunarfræðingar</a:t>
            </a:r>
          </a:p>
          <a:p>
            <a:r>
              <a:rPr lang="is-IS" sz="1600" dirty="0"/>
              <a:t>Hnykkjar (kírópraktorar)</a:t>
            </a:r>
          </a:p>
          <a:p>
            <a:r>
              <a:rPr lang="is-IS" sz="1600" dirty="0"/>
              <a:t>Iðjuþjálfar</a:t>
            </a:r>
          </a:p>
          <a:p>
            <a:r>
              <a:rPr lang="is-IS" sz="1600" dirty="0"/>
              <a:t>Lífeindafræðingar</a:t>
            </a:r>
          </a:p>
          <a:p>
            <a:r>
              <a:rPr lang="is-IS" sz="1600" dirty="0"/>
              <a:t>Ljósmæður</a:t>
            </a:r>
          </a:p>
          <a:p>
            <a:r>
              <a:rPr lang="is-IS" sz="1600" dirty="0"/>
              <a:t>Lyfjafræðingar</a:t>
            </a:r>
          </a:p>
          <a:p>
            <a:r>
              <a:rPr lang="is-IS" sz="1600" dirty="0"/>
              <a:t>Lyfjatæknar</a:t>
            </a:r>
          </a:p>
          <a:p>
            <a:r>
              <a:rPr lang="is-IS" sz="1600" dirty="0"/>
              <a:t>Læknar</a:t>
            </a:r>
          </a:p>
          <a:p>
            <a:r>
              <a:rPr lang="is-IS" sz="1600" dirty="0"/>
              <a:t>Læknaritarar</a:t>
            </a:r>
          </a:p>
          <a:p>
            <a:r>
              <a:rPr lang="is-IS" sz="1600" dirty="0"/>
              <a:t>Matartæknar</a:t>
            </a:r>
          </a:p>
          <a:p>
            <a:r>
              <a:rPr lang="is-IS" sz="1600" dirty="0"/>
              <a:t>Matvælafræðingar</a:t>
            </a:r>
          </a:p>
          <a:p>
            <a:endParaRPr lang="is-IS" dirty="0"/>
          </a:p>
        </p:txBody>
      </p:sp>
      <p:sp>
        <p:nvSpPr>
          <p:cNvPr id="4" name="Content Placeholder 3">
            <a:extLst>
              <a:ext uri="{FF2B5EF4-FFF2-40B4-BE49-F238E27FC236}">
                <a16:creationId xmlns:a16="http://schemas.microsoft.com/office/drawing/2014/main" id="{D25D582C-ED4E-48AF-9280-62F790C8D4C0}"/>
              </a:ext>
            </a:extLst>
          </p:cNvPr>
          <p:cNvSpPr>
            <a:spLocks noGrp="1"/>
          </p:cNvSpPr>
          <p:nvPr>
            <p:ph sz="half" idx="2"/>
          </p:nvPr>
        </p:nvSpPr>
        <p:spPr/>
        <p:txBody>
          <a:bodyPr>
            <a:noAutofit/>
          </a:bodyPr>
          <a:lstStyle/>
          <a:p>
            <a:r>
              <a:rPr lang="is-IS" sz="1400" dirty="0"/>
              <a:t>Náttúrufræðingar í heilbrigðisþjónustu</a:t>
            </a:r>
          </a:p>
          <a:p>
            <a:r>
              <a:rPr lang="is-IS" sz="1400" dirty="0"/>
              <a:t>Næringarfræðingar</a:t>
            </a:r>
          </a:p>
          <a:p>
            <a:r>
              <a:rPr lang="is-IS" sz="1400" dirty="0"/>
              <a:t>Næringarráðgjafar</a:t>
            </a:r>
          </a:p>
          <a:p>
            <a:r>
              <a:rPr lang="is-IS" sz="1400" dirty="0"/>
              <a:t>Næringarrekstrarfræðingar</a:t>
            </a:r>
          </a:p>
          <a:p>
            <a:r>
              <a:rPr lang="is-IS" sz="1400" dirty="0"/>
              <a:t>Osteópatar</a:t>
            </a:r>
          </a:p>
          <a:p>
            <a:r>
              <a:rPr lang="is-IS" sz="1400" dirty="0"/>
              <a:t>Sálfræðingar</a:t>
            </a:r>
          </a:p>
          <a:p>
            <a:r>
              <a:rPr lang="is-IS" sz="1400" dirty="0"/>
              <a:t>Sjóntækjafræðingar</a:t>
            </a:r>
          </a:p>
          <a:p>
            <a:r>
              <a:rPr lang="is-IS" sz="1400" dirty="0"/>
              <a:t>Sjúkraflutningamenn</a:t>
            </a:r>
          </a:p>
          <a:p>
            <a:r>
              <a:rPr lang="is-IS" sz="1400" dirty="0"/>
              <a:t>Sjúkraliðar</a:t>
            </a:r>
          </a:p>
          <a:p>
            <a:r>
              <a:rPr lang="is-IS" sz="1400" dirty="0"/>
              <a:t>Sjúkranuddarar</a:t>
            </a:r>
          </a:p>
          <a:p>
            <a:r>
              <a:rPr lang="is-IS" sz="1400" dirty="0"/>
              <a:t>Sjúkraþjálfarar</a:t>
            </a:r>
          </a:p>
          <a:p>
            <a:r>
              <a:rPr lang="is-IS" sz="1400" dirty="0"/>
              <a:t>Stoðtækjafræðingar</a:t>
            </a:r>
          </a:p>
          <a:p>
            <a:r>
              <a:rPr lang="is-IS" sz="1400" dirty="0"/>
              <a:t>Talmeinafræðingar</a:t>
            </a:r>
          </a:p>
          <a:p>
            <a:r>
              <a:rPr lang="is-IS" sz="1400" dirty="0"/>
              <a:t>Tannfræðingar</a:t>
            </a:r>
          </a:p>
          <a:p>
            <a:r>
              <a:rPr lang="is-IS" sz="1400" dirty="0"/>
              <a:t>Tannlæknar</a:t>
            </a:r>
          </a:p>
          <a:p>
            <a:r>
              <a:rPr lang="is-IS" sz="1400" dirty="0"/>
              <a:t>Tannsmiðir</a:t>
            </a:r>
          </a:p>
          <a:p>
            <a:r>
              <a:rPr lang="is-IS" sz="1400" dirty="0"/>
              <a:t>Tanntæknar</a:t>
            </a:r>
          </a:p>
          <a:p>
            <a:r>
              <a:rPr lang="is-IS" sz="1400" dirty="0"/>
              <a:t>Þroskaþjálfar</a:t>
            </a:r>
          </a:p>
        </p:txBody>
      </p:sp>
    </p:spTree>
    <p:extLst>
      <p:ext uri="{BB962C8B-B14F-4D97-AF65-F5344CB8AC3E}">
        <p14:creationId xmlns:p14="http://schemas.microsoft.com/office/powerpoint/2010/main" val="3759809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CBAE-B74F-4E19-9131-42606F74BB6E}"/>
              </a:ext>
            </a:extLst>
          </p:cNvPr>
          <p:cNvSpPr>
            <a:spLocks noGrp="1"/>
          </p:cNvSpPr>
          <p:nvPr>
            <p:ph type="title"/>
          </p:nvPr>
        </p:nvSpPr>
        <p:spPr/>
        <p:txBody>
          <a:bodyPr>
            <a:normAutofit fontScale="90000"/>
          </a:bodyPr>
          <a:lstStyle/>
          <a:p>
            <a:r>
              <a:rPr lang="is-IS" dirty="0"/>
              <a:t>Lög um heilbrigðisstarfsmenn nr. 34/2012</a:t>
            </a:r>
            <a:br>
              <a:rPr lang="is-IS" dirty="0"/>
            </a:br>
            <a:r>
              <a:rPr lang="en-GB" sz="2700" dirty="0"/>
              <a:t>3. gr. </a:t>
            </a:r>
            <a:r>
              <a:rPr lang="en-GB" sz="2700" dirty="0" err="1"/>
              <a:t>Tilgreining</a:t>
            </a:r>
            <a:r>
              <a:rPr lang="en-GB" sz="2700" dirty="0"/>
              <a:t> </a:t>
            </a:r>
            <a:r>
              <a:rPr lang="en-GB" sz="2700" dirty="0" err="1"/>
              <a:t>löggiltra</a:t>
            </a:r>
            <a:r>
              <a:rPr lang="en-GB" sz="2700" dirty="0"/>
              <a:t> </a:t>
            </a:r>
            <a:r>
              <a:rPr lang="en-GB" sz="2700" dirty="0" err="1"/>
              <a:t>heilbrigðisstétta</a:t>
            </a:r>
            <a:r>
              <a:rPr lang="en-GB" sz="2700" dirty="0"/>
              <a:t>.</a:t>
            </a:r>
            <a:r>
              <a:rPr lang="is-IS" sz="2700" dirty="0"/>
              <a:t> </a:t>
            </a:r>
            <a:r>
              <a:rPr lang="en-GB" sz="2700" dirty="0" err="1"/>
              <a:t>Löggiltar</a:t>
            </a:r>
            <a:r>
              <a:rPr lang="en-GB" sz="2700" dirty="0"/>
              <a:t> </a:t>
            </a:r>
            <a:r>
              <a:rPr lang="en-GB" sz="2700" dirty="0" err="1"/>
              <a:t>heilbrigðisstéttir</a:t>
            </a:r>
            <a:r>
              <a:rPr lang="en-GB" sz="2700" dirty="0"/>
              <a:t> </a:t>
            </a:r>
            <a:r>
              <a:rPr lang="en-GB" sz="2700" dirty="0" err="1"/>
              <a:t>samkvæmt</a:t>
            </a:r>
            <a:r>
              <a:rPr lang="en-GB" sz="2700" dirty="0"/>
              <a:t> </a:t>
            </a:r>
            <a:r>
              <a:rPr lang="en-GB" sz="2700" dirty="0" err="1"/>
              <a:t>lögum</a:t>
            </a:r>
            <a:r>
              <a:rPr lang="en-GB" sz="2700" dirty="0"/>
              <a:t> </a:t>
            </a:r>
            <a:r>
              <a:rPr lang="en-GB" sz="2700" dirty="0" err="1"/>
              <a:t>þessum</a:t>
            </a:r>
            <a:r>
              <a:rPr lang="en-GB" sz="2700" dirty="0"/>
              <a:t> </a:t>
            </a:r>
            <a:r>
              <a:rPr lang="en-GB" sz="2700" dirty="0" err="1"/>
              <a:t>eru</a:t>
            </a:r>
            <a:r>
              <a:rPr lang="en-GB" sz="2700" dirty="0"/>
              <a:t>:</a:t>
            </a:r>
            <a:endParaRPr lang="is-IS" dirty="0"/>
          </a:p>
        </p:txBody>
      </p:sp>
      <p:sp>
        <p:nvSpPr>
          <p:cNvPr id="3" name="Content Placeholder 2">
            <a:extLst>
              <a:ext uri="{FF2B5EF4-FFF2-40B4-BE49-F238E27FC236}">
                <a16:creationId xmlns:a16="http://schemas.microsoft.com/office/drawing/2014/main" id="{7C87BF5D-B3A6-4EB2-AC6E-FCD37809AFF2}"/>
              </a:ext>
            </a:extLst>
          </p:cNvPr>
          <p:cNvSpPr>
            <a:spLocks noGrp="1"/>
          </p:cNvSpPr>
          <p:nvPr>
            <p:ph sz="half" idx="1"/>
          </p:nvPr>
        </p:nvSpPr>
        <p:spPr/>
        <p:txBody>
          <a:bodyPr>
            <a:noAutofit/>
          </a:bodyPr>
          <a:lstStyle/>
          <a:p>
            <a:r>
              <a:rPr lang="is-IS" sz="1600" dirty="0"/>
              <a:t>Áfengis- og vímuefnaráðgjafar</a:t>
            </a:r>
          </a:p>
          <a:p>
            <a:r>
              <a:rPr lang="is-IS" sz="1600" dirty="0"/>
              <a:t>Félagsráðgjafar</a:t>
            </a:r>
          </a:p>
          <a:p>
            <a:r>
              <a:rPr lang="is-IS" sz="1600" dirty="0"/>
              <a:t>Fótaaðgerðafræðingar</a:t>
            </a:r>
          </a:p>
          <a:p>
            <a:r>
              <a:rPr lang="is-IS" sz="1600" dirty="0"/>
              <a:t>Geislafræðingar</a:t>
            </a:r>
          </a:p>
          <a:p>
            <a:r>
              <a:rPr lang="is-IS" sz="1600" dirty="0"/>
              <a:t>Hjúkrunarfræðingar</a:t>
            </a:r>
          </a:p>
          <a:p>
            <a:r>
              <a:rPr lang="is-IS" sz="1600" dirty="0"/>
              <a:t>Hnykkjar (kírópraktorar)</a:t>
            </a:r>
          </a:p>
          <a:p>
            <a:r>
              <a:rPr lang="is-IS" sz="1600" dirty="0"/>
              <a:t>Iðjuþjálfar</a:t>
            </a:r>
          </a:p>
          <a:p>
            <a:r>
              <a:rPr lang="is-IS" sz="1600" dirty="0"/>
              <a:t>Lífeindafræðingar</a:t>
            </a:r>
          </a:p>
          <a:p>
            <a:r>
              <a:rPr lang="is-IS" sz="1600" dirty="0"/>
              <a:t>Ljósmæður</a:t>
            </a:r>
          </a:p>
          <a:p>
            <a:r>
              <a:rPr lang="is-IS" sz="1600" dirty="0"/>
              <a:t>Lyfjafræðingar</a:t>
            </a:r>
          </a:p>
          <a:p>
            <a:r>
              <a:rPr lang="is-IS" sz="1600" dirty="0"/>
              <a:t>Lyfjatæknar</a:t>
            </a:r>
          </a:p>
          <a:p>
            <a:r>
              <a:rPr lang="is-IS" sz="1600" dirty="0"/>
              <a:t>Læknar</a:t>
            </a:r>
          </a:p>
          <a:p>
            <a:r>
              <a:rPr lang="is-IS" sz="1600" dirty="0"/>
              <a:t>Læknaritarar</a:t>
            </a:r>
          </a:p>
          <a:p>
            <a:r>
              <a:rPr lang="is-IS" sz="1600" dirty="0"/>
              <a:t>Matartæknar</a:t>
            </a:r>
          </a:p>
          <a:p>
            <a:r>
              <a:rPr lang="is-IS" sz="1600" dirty="0"/>
              <a:t>Matvælafræðingar</a:t>
            </a:r>
          </a:p>
          <a:p>
            <a:endParaRPr lang="is-IS" dirty="0"/>
          </a:p>
        </p:txBody>
      </p:sp>
      <p:sp>
        <p:nvSpPr>
          <p:cNvPr id="4" name="Content Placeholder 3">
            <a:extLst>
              <a:ext uri="{FF2B5EF4-FFF2-40B4-BE49-F238E27FC236}">
                <a16:creationId xmlns:a16="http://schemas.microsoft.com/office/drawing/2014/main" id="{D25D582C-ED4E-48AF-9280-62F790C8D4C0}"/>
              </a:ext>
            </a:extLst>
          </p:cNvPr>
          <p:cNvSpPr>
            <a:spLocks noGrp="1"/>
          </p:cNvSpPr>
          <p:nvPr>
            <p:ph sz="half" idx="2"/>
          </p:nvPr>
        </p:nvSpPr>
        <p:spPr/>
        <p:txBody>
          <a:bodyPr>
            <a:noAutofit/>
          </a:bodyPr>
          <a:lstStyle/>
          <a:p>
            <a:r>
              <a:rPr lang="is-IS" sz="1400" dirty="0"/>
              <a:t>Náttúrufræðingar í heilbrigðisþjónustu</a:t>
            </a:r>
          </a:p>
          <a:p>
            <a:r>
              <a:rPr lang="is-IS" sz="1400" dirty="0"/>
              <a:t>Næringarfræðingar</a:t>
            </a:r>
          </a:p>
          <a:p>
            <a:r>
              <a:rPr lang="is-IS" sz="1400" dirty="0"/>
              <a:t>Næringarráðgjafar</a:t>
            </a:r>
          </a:p>
          <a:p>
            <a:r>
              <a:rPr lang="is-IS" sz="1400" dirty="0"/>
              <a:t>Næringarrekstrarfræðingar</a:t>
            </a:r>
          </a:p>
          <a:p>
            <a:r>
              <a:rPr lang="is-IS" sz="1400" dirty="0"/>
              <a:t>Osteópatar</a:t>
            </a:r>
          </a:p>
          <a:p>
            <a:r>
              <a:rPr lang="is-IS" sz="1400" dirty="0"/>
              <a:t>Sálfræðingar</a:t>
            </a:r>
          </a:p>
          <a:p>
            <a:r>
              <a:rPr lang="is-IS" sz="1400" dirty="0"/>
              <a:t>Sjóntækjafræðingar</a:t>
            </a:r>
          </a:p>
          <a:p>
            <a:r>
              <a:rPr lang="is-IS" sz="1400" dirty="0"/>
              <a:t>Sjúkraflutningamenn</a:t>
            </a:r>
          </a:p>
          <a:p>
            <a:r>
              <a:rPr lang="is-IS" sz="1400" dirty="0"/>
              <a:t>Sjúkraliðar</a:t>
            </a:r>
          </a:p>
          <a:p>
            <a:r>
              <a:rPr lang="is-IS" sz="1400" dirty="0"/>
              <a:t>Sjúkranuddarar</a:t>
            </a:r>
          </a:p>
          <a:p>
            <a:r>
              <a:rPr lang="is-IS" sz="1400" dirty="0"/>
              <a:t>Sjúkraþjálfarar</a:t>
            </a:r>
          </a:p>
          <a:p>
            <a:r>
              <a:rPr lang="is-IS" sz="1400" dirty="0"/>
              <a:t>Stoðtækjafræðingar</a:t>
            </a:r>
          </a:p>
          <a:p>
            <a:r>
              <a:rPr lang="is-IS" sz="1400" dirty="0"/>
              <a:t>Talmeinafræðingar</a:t>
            </a:r>
          </a:p>
          <a:p>
            <a:r>
              <a:rPr lang="is-IS" sz="1400" dirty="0"/>
              <a:t>Tannfræðingar</a:t>
            </a:r>
          </a:p>
          <a:p>
            <a:r>
              <a:rPr lang="is-IS" sz="1400" dirty="0"/>
              <a:t>Tannlæknar</a:t>
            </a:r>
          </a:p>
          <a:p>
            <a:r>
              <a:rPr lang="is-IS" sz="1400" dirty="0"/>
              <a:t>Tannsmiðir</a:t>
            </a:r>
          </a:p>
          <a:p>
            <a:r>
              <a:rPr lang="is-IS" sz="1400" dirty="0"/>
              <a:t>Tanntæknar</a:t>
            </a:r>
          </a:p>
          <a:p>
            <a:r>
              <a:rPr lang="is-IS" sz="1400" dirty="0"/>
              <a:t>Þroskaþjálfar</a:t>
            </a:r>
          </a:p>
        </p:txBody>
      </p:sp>
      <p:sp>
        <p:nvSpPr>
          <p:cNvPr id="5" name="Rectangle 4">
            <a:extLst>
              <a:ext uri="{FF2B5EF4-FFF2-40B4-BE49-F238E27FC236}">
                <a16:creationId xmlns:a16="http://schemas.microsoft.com/office/drawing/2014/main" id="{32C21012-342D-4AC9-8255-21A47CA17C55}"/>
              </a:ext>
            </a:extLst>
          </p:cNvPr>
          <p:cNvSpPr/>
          <p:nvPr/>
        </p:nvSpPr>
        <p:spPr>
          <a:xfrm>
            <a:off x="6197600" y="2909454"/>
            <a:ext cx="1965498" cy="3325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a:p>
        </p:txBody>
      </p:sp>
    </p:spTree>
    <p:extLst>
      <p:ext uri="{BB962C8B-B14F-4D97-AF65-F5344CB8AC3E}">
        <p14:creationId xmlns:p14="http://schemas.microsoft.com/office/powerpoint/2010/main" val="333454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45206-6EBB-42A8-993E-AB669F4A6FBD}"/>
              </a:ext>
            </a:extLst>
          </p:cNvPr>
          <p:cNvSpPr>
            <a:spLocks noGrp="1"/>
          </p:cNvSpPr>
          <p:nvPr>
            <p:ph type="title"/>
          </p:nvPr>
        </p:nvSpPr>
        <p:spPr/>
        <p:txBody>
          <a:bodyPr/>
          <a:lstStyle/>
          <a:p>
            <a:r>
              <a:rPr lang="is-IS" dirty="0"/>
              <a:t>Skylda á herðum heilbrigðisstarfsmanna</a:t>
            </a:r>
          </a:p>
        </p:txBody>
      </p:sp>
      <p:sp>
        <p:nvSpPr>
          <p:cNvPr id="3" name="Content Placeholder 2">
            <a:extLst>
              <a:ext uri="{FF2B5EF4-FFF2-40B4-BE49-F238E27FC236}">
                <a16:creationId xmlns:a16="http://schemas.microsoft.com/office/drawing/2014/main" id="{AE783AD1-AA9A-46F1-A9A5-BC2907620D00}"/>
              </a:ext>
            </a:extLst>
          </p:cNvPr>
          <p:cNvSpPr>
            <a:spLocks noGrp="1"/>
          </p:cNvSpPr>
          <p:nvPr>
            <p:ph idx="1"/>
          </p:nvPr>
        </p:nvSpPr>
        <p:spPr/>
        <p:txBody>
          <a:bodyPr/>
          <a:lstStyle/>
          <a:p>
            <a:r>
              <a:rPr lang="is-IS" dirty="0"/>
              <a:t>4. gr. laga nr. 55/2009 Skylda til færslu sjúkraskráa.</a:t>
            </a:r>
          </a:p>
          <a:p>
            <a:pPr lvl="1"/>
            <a:r>
              <a:rPr lang="is-IS" dirty="0"/>
              <a:t>Heilbrigðisstarfsmaður sem fær sjúkling til meðferðar skal færa sjúkraskrá.</a:t>
            </a:r>
          </a:p>
          <a:p>
            <a:r>
              <a:rPr lang="is-IS" dirty="0"/>
              <a:t>21. gr. laga nr. 34/2012:</a:t>
            </a:r>
          </a:p>
          <a:p>
            <a:pPr lvl="1"/>
            <a:r>
              <a:rPr lang="is-IS" dirty="0"/>
              <a:t>Heilbrigðisstarfsmaður sem veitir sjúklingi meðferð skal færa sjúkraskrá skv. ákvæðum laga um sjúkraskrár og reglum sem settar eru skv. þeim.</a:t>
            </a:r>
          </a:p>
          <a:p>
            <a:r>
              <a:rPr lang="is-IS" dirty="0"/>
              <a:t>Sálfræðingum sem fá til sín sjúklinga til meðferðar er því </a:t>
            </a:r>
            <a:r>
              <a:rPr lang="is-IS" u="sng" dirty="0"/>
              <a:t>skylt </a:t>
            </a:r>
            <a:r>
              <a:rPr lang="is-IS" dirty="0"/>
              <a:t>að færa sjúkraskrá og varðveita í samræmi við lög.</a:t>
            </a:r>
          </a:p>
        </p:txBody>
      </p:sp>
    </p:spTree>
    <p:extLst>
      <p:ext uri="{BB962C8B-B14F-4D97-AF65-F5344CB8AC3E}">
        <p14:creationId xmlns:p14="http://schemas.microsoft.com/office/powerpoint/2010/main" val="3702268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2AD5-C90C-49CB-9B3A-B826DECE453E}"/>
              </a:ext>
            </a:extLst>
          </p:cNvPr>
          <p:cNvSpPr>
            <a:spLocks noGrp="1"/>
          </p:cNvSpPr>
          <p:nvPr>
            <p:ph type="title"/>
          </p:nvPr>
        </p:nvSpPr>
        <p:spPr/>
        <p:txBody>
          <a:bodyPr/>
          <a:lstStyle/>
          <a:p>
            <a:r>
              <a:rPr lang="is-IS" dirty="0"/>
              <a:t>Varðveisla sjúkraskráa</a:t>
            </a:r>
          </a:p>
        </p:txBody>
      </p:sp>
      <p:sp>
        <p:nvSpPr>
          <p:cNvPr id="3" name="Content Placeholder 2">
            <a:extLst>
              <a:ext uri="{FF2B5EF4-FFF2-40B4-BE49-F238E27FC236}">
                <a16:creationId xmlns:a16="http://schemas.microsoft.com/office/drawing/2014/main" id="{AEC08941-2172-4229-92E3-6A8C0A8A775B}"/>
              </a:ext>
            </a:extLst>
          </p:cNvPr>
          <p:cNvSpPr>
            <a:spLocks noGrp="1"/>
          </p:cNvSpPr>
          <p:nvPr>
            <p:ph idx="1"/>
          </p:nvPr>
        </p:nvSpPr>
        <p:spPr/>
        <p:txBody>
          <a:bodyPr/>
          <a:lstStyle/>
          <a:p>
            <a:r>
              <a:rPr lang="is-IS" dirty="0"/>
              <a:t>III. kafli laga um sjúkraskrár fjalla um varðveislu sjúkrskráa</a:t>
            </a:r>
          </a:p>
          <a:p>
            <a:pPr lvl="1"/>
            <a:r>
              <a:rPr lang="is-IS" dirty="0"/>
              <a:t>Þarf að varðveita með öruggum hætti þannig að sjúkraskrárnar glatist ekki.</a:t>
            </a:r>
          </a:p>
          <a:p>
            <a:pPr lvl="1"/>
            <a:r>
              <a:rPr lang="is-IS" dirty="0"/>
              <a:t>Ábyrgðaraðili ber ábyrgð á varðveislu sjúkraskráa.</a:t>
            </a:r>
          </a:p>
          <a:p>
            <a:pPr lvl="1"/>
            <a:r>
              <a:rPr lang="is-IS" dirty="0"/>
              <a:t>Hætti stofa eða heilbrigðisstarfsmaður rekstri þá þá skal flytja sjúkraskrár til Landlæknis sem ákveður hvert til annarrar stofnunar t.d.</a:t>
            </a:r>
          </a:p>
          <a:p>
            <a:pPr lvl="1"/>
            <a:r>
              <a:rPr lang="is-IS" dirty="0"/>
              <a:t>Um skyldu til að afhenda til opinberra skjalasafna gilda ákvæði laga um opinber skjalasöfn.</a:t>
            </a:r>
          </a:p>
        </p:txBody>
      </p:sp>
    </p:spTree>
    <p:extLst>
      <p:ext uri="{BB962C8B-B14F-4D97-AF65-F5344CB8AC3E}">
        <p14:creationId xmlns:p14="http://schemas.microsoft.com/office/powerpoint/2010/main" val="2642585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0A92B-6983-405C-9A83-516031921ED8}"/>
              </a:ext>
            </a:extLst>
          </p:cNvPr>
          <p:cNvSpPr>
            <a:spLocks noGrp="1"/>
          </p:cNvSpPr>
          <p:nvPr>
            <p:ph type="title"/>
          </p:nvPr>
        </p:nvSpPr>
        <p:spPr/>
        <p:txBody>
          <a:bodyPr/>
          <a:lstStyle/>
          <a:p>
            <a:r>
              <a:rPr lang="is-IS" dirty="0"/>
              <a:t>Aðgangur sjúkraskráa hjá opinberu skjalasafni</a:t>
            </a:r>
          </a:p>
        </p:txBody>
      </p:sp>
      <p:sp>
        <p:nvSpPr>
          <p:cNvPr id="3" name="Content Placeholder 2">
            <a:extLst>
              <a:ext uri="{FF2B5EF4-FFF2-40B4-BE49-F238E27FC236}">
                <a16:creationId xmlns:a16="http://schemas.microsoft.com/office/drawing/2014/main" id="{E9C8A6C0-9536-4D76-89B4-C023A3B910BA}"/>
              </a:ext>
            </a:extLst>
          </p:cNvPr>
          <p:cNvSpPr>
            <a:spLocks noGrp="1"/>
          </p:cNvSpPr>
          <p:nvPr>
            <p:ph idx="1"/>
          </p:nvPr>
        </p:nvSpPr>
        <p:spPr/>
        <p:txBody>
          <a:bodyPr/>
          <a:lstStyle/>
          <a:p>
            <a:r>
              <a:rPr lang="is-IS" dirty="0"/>
              <a:t>Alveg óhætt að afhenda sjúkraskrárgögn á opinbert skjalasafn</a:t>
            </a:r>
          </a:p>
          <a:p>
            <a:r>
              <a:rPr lang="is-IS" dirty="0"/>
              <a:t>Blóðskylda ekki nóg til að fá aðgengi</a:t>
            </a:r>
          </a:p>
          <a:p>
            <a:r>
              <a:rPr lang="is-IS" dirty="0"/>
              <a:t>Almennt á að veita almenning aðgang að skjölum þegar 80 ár eru liðin frá því að þau urðu til.</a:t>
            </a:r>
          </a:p>
          <a:p>
            <a:r>
              <a:rPr lang="is-IS" dirty="0"/>
              <a:t>Sjúkraskrár lokaðar þangað til 100 ár eru liðin frá seinustu færslu</a:t>
            </a:r>
          </a:p>
        </p:txBody>
      </p:sp>
    </p:spTree>
    <p:extLst>
      <p:ext uri="{BB962C8B-B14F-4D97-AF65-F5344CB8AC3E}">
        <p14:creationId xmlns:p14="http://schemas.microsoft.com/office/powerpoint/2010/main" val="3511836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9CF2C-A1BC-4D6B-8A90-A08C1F3BC073}"/>
              </a:ext>
            </a:extLst>
          </p:cNvPr>
          <p:cNvSpPr>
            <a:spLocks noGrp="1"/>
          </p:cNvSpPr>
          <p:nvPr>
            <p:ph type="title"/>
          </p:nvPr>
        </p:nvSpPr>
        <p:spPr/>
        <p:txBody>
          <a:bodyPr/>
          <a:lstStyle/>
          <a:p>
            <a:r>
              <a:rPr lang="is-IS" dirty="0"/>
              <a:t>Varðveisla upplýsinga afhendingarskyldra aðila og persónuverndarlög</a:t>
            </a:r>
          </a:p>
        </p:txBody>
      </p:sp>
      <p:sp>
        <p:nvSpPr>
          <p:cNvPr id="3" name="Text Placeholder 2">
            <a:extLst>
              <a:ext uri="{FF2B5EF4-FFF2-40B4-BE49-F238E27FC236}">
                <a16:creationId xmlns:a16="http://schemas.microsoft.com/office/drawing/2014/main" id="{25E381D8-30B8-49BF-9E10-88C3310EA553}"/>
              </a:ext>
            </a:extLst>
          </p:cNvPr>
          <p:cNvSpPr>
            <a:spLocks noGrp="1"/>
          </p:cNvSpPr>
          <p:nvPr>
            <p:ph type="body" idx="1"/>
          </p:nvPr>
        </p:nvSpPr>
        <p:spPr/>
        <p:txBody>
          <a:bodyPr/>
          <a:lstStyle/>
          <a:p>
            <a:endParaRPr lang="is-IS"/>
          </a:p>
        </p:txBody>
      </p:sp>
    </p:spTree>
    <p:extLst>
      <p:ext uri="{BB962C8B-B14F-4D97-AF65-F5344CB8AC3E}">
        <p14:creationId xmlns:p14="http://schemas.microsoft.com/office/powerpoint/2010/main" val="957584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dirty="0"/>
              <a:t>Persónuverndarlög </a:t>
            </a:r>
            <a:r>
              <a:rPr lang="is-IS" dirty="0" err="1"/>
              <a:t>vs</a:t>
            </a:r>
            <a:r>
              <a:rPr lang="is-IS" dirty="0"/>
              <a:t>. lög um opinber skjalasöfn</a:t>
            </a:r>
          </a:p>
        </p:txBody>
      </p:sp>
      <p:sp>
        <p:nvSpPr>
          <p:cNvPr id="3" name="Content Placeholder 2"/>
          <p:cNvSpPr>
            <a:spLocks noGrp="1"/>
          </p:cNvSpPr>
          <p:nvPr>
            <p:ph idx="1"/>
          </p:nvPr>
        </p:nvSpPr>
        <p:spPr>
          <a:xfrm>
            <a:off x="609600" y="1600200"/>
            <a:ext cx="10972800" cy="4495799"/>
          </a:xfrm>
        </p:spPr>
        <p:txBody>
          <a:bodyPr>
            <a:normAutofit fontScale="92500" lnSpcReduction="10000"/>
          </a:bodyPr>
          <a:lstStyle/>
          <a:p>
            <a:r>
              <a:rPr lang="is-IS" dirty="0" err="1"/>
              <a:t>Sérlög</a:t>
            </a:r>
            <a:r>
              <a:rPr lang="is-IS" dirty="0"/>
              <a:t> ganga framar almennum lögum</a:t>
            </a:r>
          </a:p>
          <a:p>
            <a:r>
              <a:rPr lang="is-IS" dirty="0"/>
              <a:t>Lög um opinber skjalasöfn eru </a:t>
            </a:r>
            <a:r>
              <a:rPr lang="is-IS" dirty="0" err="1"/>
              <a:t>sérlög</a:t>
            </a:r>
            <a:r>
              <a:rPr lang="is-IS" dirty="0"/>
              <a:t> gagnvart persónuverndarlögum</a:t>
            </a:r>
          </a:p>
          <a:p>
            <a:pPr lvl="1"/>
            <a:r>
              <a:rPr lang="is-IS" dirty="0"/>
              <a:t>Því gilda lög um opinber skjalasöfn og reglur sem settar eru á grundvelli laganna um alla skjalavörslu og skjalastjórn afhendingarskyldra aðila</a:t>
            </a:r>
          </a:p>
          <a:p>
            <a:pPr lvl="1"/>
            <a:r>
              <a:rPr lang="is-IS" dirty="0"/>
              <a:t>Þar með talið gilda lögin um varðveislu og eyðingu skjala afhendingarskyldra aðila:</a:t>
            </a:r>
          </a:p>
          <a:p>
            <a:pPr lvl="2"/>
            <a:r>
              <a:rPr lang="is-IS" dirty="0"/>
              <a:t> „</a:t>
            </a:r>
            <a:r>
              <a:rPr lang="is-IS" dirty="0" err="1"/>
              <a:t>Óheimilt</a:t>
            </a:r>
            <a:r>
              <a:rPr lang="is-IS" dirty="0"/>
              <a:t> er að ónýta eða farga nokkru skjali í skjalasöfnum þeirra aðila sem falla undir 1. eða 2. mgr. 14. gr. nema það </a:t>
            </a:r>
            <a:r>
              <a:rPr lang="is-IS" dirty="0" err="1"/>
              <a:t>sé</a:t>
            </a:r>
            <a:r>
              <a:rPr lang="is-IS" dirty="0"/>
              <a:t> gert á grundvelli samþykktar þjóðskjalavarðar, reglna skv. 23. gr. eða 2. mgr. þessarar greinar eða sérstaks lagaákvæðis.“ (24. gr. laga nr. 77/2014)</a:t>
            </a:r>
          </a:p>
          <a:p>
            <a:r>
              <a:rPr lang="is-IS" dirty="0"/>
              <a:t>Sjá einnig umfjöllun á </a:t>
            </a:r>
            <a:r>
              <a:rPr lang="is-IS" dirty="0" err="1"/>
              <a:t>Youtube-rás</a:t>
            </a:r>
            <a:r>
              <a:rPr lang="is-IS" dirty="0"/>
              <a:t> ÞÍ: </a:t>
            </a:r>
          </a:p>
          <a:p>
            <a:pPr lvl="1"/>
            <a:r>
              <a:rPr lang="is-IS" dirty="0"/>
              <a:t>Vigdís Eva Líndal </a:t>
            </a:r>
            <a:r>
              <a:rPr lang="is-IS" dirty="0" err="1"/>
              <a:t>hjá</a:t>
            </a:r>
            <a:r>
              <a:rPr lang="is-IS" dirty="0"/>
              <a:t> Persónuvernd: </a:t>
            </a:r>
            <a:r>
              <a:rPr lang="is-IS" dirty="0">
                <a:hlinkClick r:id="rId3"/>
              </a:rPr>
              <a:t>https://youtu.be/mbWQGWqVJ9o</a:t>
            </a:r>
            <a:r>
              <a:rPr lang="is-IS" dirty="0"/>
              <a:t> </a:t>
            </a:r>
          </a:p>
          <a:p>
            <a:pPr lvl="1"/>
            <a:r>
              <a:rPr lang="is-IS" dirty="0"/>
              <a:t>Njörður Sigurðsson ÞÍ: </a:t>
            </a:r>
            <a:r>
              <a:rPr lang="is-IS" dirty="0">
                <a:hlinkClick r:id="rId4"/>
              </a:rPr>
              <a:t>https://youtu.be/cjskfQvo4So</a:t>
            </a:r>
            <a:r>
              <a:rPr lang="is-IS" dirty="0"/>
              <a:t> </a:t>
            </a:r>
          </a:p>
          <a:p>
            <a:pPr lvl="2"/>
            <a:endParaRPr lang="is-IS" dirty="0"/>
          </a:p>
          <a:p>
            <a:endParaRPr lang="is-IS" dirty="0"/>
          </a:p>
        </p:txBody>
      </p:sp>
    </p:spTree>
    <p:extLst>
      <p:ext uri="{BB962C8B-B14F-4D97-AF65-F5344CB8AC3E}">
        <p14:creationId xmlns:p14="http://schemas.microsoft.com/office/powerpoint/2010/main" val="1373087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dirty="0"/>
              <a:t>Persónuverndarlög </a:t>
            </a:r>
            <a:r>
              <a:rPr lang="is-IS" dirty="0" err="1"/>
              <a:t>vs</a:t>
            </a:r>
            <a:r>
              <a:rPr lang="is-IS" dirty="0"/>
              <a:t>. lög um opinber skjalasöfn</a:t>
            </a:r>
          </a:p>
        </p:txBody>
      </p:sp>
      <p:sp>
        <p:nvSpPr>
          <p:cNvPr id="3" name="Content Placeholder 2"/>
          <p:cNvSpPr>
            <a:spLocks noGrp="1"/>
          </p:cNvSpPr>
          <p:nvPr>
            <p:ph idx="1"/>
          </p:nvPr>
        </p:nvSpPr>
        <p:spPr/>
        <p:txBody>
          <a:bodyPr>
            <a:normAutofit fontScale="92500" lnSpcReduction="10000"/>
          </a:bodyPr>
          <a:lstStyle/>
          <a:p>
            <a:r>
              <a:rPr lang="is-IS" dirty="0"/>
              <a:t>Ný persónuverndarlöggjöf hefur </a:t>
            </a:r>
            <a:r>
              <a:rPr lang="is-IS" u="sng" dirty="0"/>
              <a:t>ekki</a:t>
            </a:r>
            <a:r>
              <a:rPr lang="is-IS" dirty="0"/>
              <a:t> áhrif á varðveislu skjala afhendingarskyldra aðila</a:t>
            </a:r>
          </a:p>
          <a:p>
            <a:pPr lvl="1"/>
            <a:r>
              <a:rPr lang="en-GB" dirty="0" err="1"/>
              <a:t>Skjöl</a:t>
            </a:r>
            <a:r>
              <a:rPr lang="en-GB" dirty="0"/>
              <a:t> </a:t>
            </a:r>
            <a:r>
              <a:rPr lang="en-GB" dirty="0" err="1"/>
              <a:t>eru</a:t>
            </a:r>
            <a:r>
              <a:rPr lang="en-GB" dirty="0"/>
              <a:t> </a:t>
            </a:r>
            <a:r>
              <a:rPr lang="en-GB" dirty="0" err="1"/>
              <a:t>varðveitt</a:t>
            </a:r>
            <a:r>
              <a:rPr lang="en-GB" dirty="0"/>
              <a:t> </a:t>
            </a:r>
            <a:r>
              <a:rPr lang="en-GB" dirty="0" err="1"/>
              <a:t>til</a:t>
            </a:r>
            <a:r>
              <a:rPr lang="en-GB" dirty="0"/>
              <a:t> </a:t>
            </a:r>
            <a:r>
              <a:rPr lang="en-GB" dirty="0" err="1"/>
              <a:t>að</a:t>
            </a:r>
            <a:r>
              <a:rPr lang="en-GB" dirty="0"/>
              <a:t> </a:t>
            </a:r>
            <a:r>
              <a:rPr lang="en-GB" dirty="0" err="1"/>
              <a:t>tryggja</a:t>
            </a:r>
            <a:r>
              <a:rPr lang="en-GB" dirty="0"/>
              <a:t> </a:t>
            </a:r>
            <a:r>
              <a:rPr lang="en-GB" dirty="0" err="1"/>
              <a:t>réttindi</a:t>
            </a:r>
            <a:r>
              <a:rPr lang="en-GB" dirty="0"/>
              <a:t> </a:t>
            </a:r>
            <a:r>
              <a:rPr lang="en-GB" dirty="0" err="1"/>
              <a:t>almennra</a:t>
            </a:r>
            <a:r>
              <a:rPr lang="en-GB" dirty="0"/>
              <a:t> </a:t>
            </a:r>
            <a:r>
              <a:rPr lang="en-GB" dirty="0" err="1"/>
              <a:t>borgara</a:t>
            </a:r>
            <a:r>
              <a:rPr lang="en-GB" dirty="0"/>
              <a:t>, </a:t>
            </a:r>
            <a:r>
              <a:rPr lang="en-GB" dirty="0" err="1"/>
              <a:t>lögvarða</a:t>
            </a:r>
            <a:r>
              <a:rPr lang="en-GB" dirty="0"/>
              <a:t> </a:t>
            </a:r>
            <a:r>
              <a:rPr lang="en-GB" dirty="0" err="1"/>
              <a:t>hagsmuni</a:t>
            </a:r>
            <a:r>
              <a:rPr lang="en-GB" dirty="0"/>
              <a:t> </a:t>
            </a:r>
            <a:r>
              <a:rPr lang="en-GB" dirty="0" err="1"/>
              <a:t>stjórnsýslunnar</a:t>
            </a:r>
            <a:r>
              <a:rPr lang="en-GB" dirty="0"/>
              <a:t> </a:t>
            </a:r>
            <a:r>
              <a:rPr lang="en-GB" dirty="0" err="1"/>
              <a:t>og</a:t>
            </a:r>
            <a:r>
              <a:rPr lang="en-GB" dirty="0"/>
              <a:t> </a:t>
            </a:r>
            <a:r>
              <a:rPr lang="en-GB" dirty="0" err="1"/>
              <a:t>sögulegar</a:t>
            </a:r>
            <a:r>
              <a:rPr lang="en-GB" dirty="0"/>
              <a:t> </a:t>
            </a:r>
            <a:r>
              <a:rPr lang="en-GB" dirty="0" err="1"/>
              <a:t>upplýsingar</a:t>
            </a:r>
            <a:r>
              <a:rPr lang="en-GB" dirty="0"/>
              <a:t> </a:t>
            </a:r>
            <a:r>
              <a:rPr lang="en-GB" dirty="0" err="1"/>
              <a:t>og</a:t>
            </a:r>
            <a:r>
              <a:rPr lang="en-GB" dirty="0"/>
              <a:t> </a:t>
            </a:r>
            <a:r>
              <a:rPr lang="en-GB" dirty="0" err="1"/>
              <a:t>þekkingu</a:t>
            </a:r>
            <a:r>
              <a:rPr lang="en-GB" dirty="0"/>
              <a:t> </a:t>
            </a:r>
            <a:r>
              <a:rPr lang="en-GB" dirty="0" err="1"/>
              <a:t>sem</a:t>
            </a:r>
            <a:r>
              <a:rPr lang="en-GB" dirty="0"/>
              <a:t> </a:t>
            </a:r>
            <a:r>
              <a:rPr lang="en-GB" dirty="0" err="1"/>
              <a:t>mikilvægan</a:t>
            </a:r>
            <a:r>
              <a:rPr lang="en-GB" dirty="0"/>
              <a:t> </a:t>
            </a:r>
            <a:r>
              <a:rPr lang="en-GB" dirty="0" err="1"/>
              <a:t>þátt</a:t>
            </a:r>
            <a:r>
              <a:rPr lang="en-GB" dirty="0"/>
              <a:t> í </a:t>
            </a:r>
            <a:r>
              <a:rPr lang="en-GB" dirty="0" err="1"/>
              <a:t>íslenskri</a:t>
            </a:r>
            <a:r>
              <a:rPr lang="en-GB" dirty="0"/>
              <a:t> </a:t>
            </a:r>
            <a:r>
              <a:rPr lang="en-GB" dirty="0" err="1"/>
              <a:t>menningu</a:t>
            </a:r>
            <a:endParaRPr lang="is-IS" dirty="0"/>
          </a:p>
          <a:p>
            <a:r>
              <a:rPr lang="is-IS" dirty="0"/>
              <a:t>Kallar </a:t>
            </a:r>
            <a:r>
              <a:rPr lang="is-IS" u="sng" dirty="0"/>
              <a:t>ekki</a:t>
            </a:r>
            <a:r>
              <a:rPr lang="is-IS" dirty="0"/>
              <a:t> á breytingar á lögum og reglum sem gilda um skjalavörslu og skjalastjórn afhendingarskyldra aðila </a:t>
            </a:r>
          </a:p>
          <a:p>
            <a:r>
              <a:rPr lang="is-IS" dirty="0"/>
              <a:t>Um varðveislu skjala og gagna afhendingarskyldra aðila gilda lög um opinber skjalasöfn</a:t>
            </a:r>
          </a:p>
          <a:p>
            <a:r>
              <a:rPr lang="is-IS" dirty="0"/>
              <a:t>Um meðferð persónuupplýsinga gilda persónuverndarlög</a:t>
            </a:r>
          </a:p>
          <a:p>
            <a:endParaRPr lang="is-IS" dirty="0"/>
          </a:p>
        </p:txBody>
      </p:sp>
    </p:spTree>
    <p:extLst>
      <p:ext uri="{BB962C8B-B14F-4D97-AF65-F5344CB8AC3E}">
        <p14:creationId xmlns:p14="http://schemas.microsoft.com/office/powerpoint/2010/main" val="1341676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dirty="0"/>
              <a:t>Persónuverndarlög vs. lög um opinber skjalasöfn</a:t>
            </a:r>
          </a:p>
        </p:txBody>
      </p:sp>
      <p:sp>
        <p:nvSpPr>
          <p:cNvPr id="3" name="Content Placeholder 2"/>
          <p:cNvSpPr>
            <a:spLocks noGrp="1"/>
          </p:cNvSpPr>
          <p:nvPr>
            <p:ph idx="1"/>
          </p:nvPr>
        </p:nvSpPr>
        <p:spPr/>
        <p:txBody>
          <a:bodyPr>
            <a:normAutofit/>
          </a:bodyPr>
          <a:lstStyle/>
          <a:p>
            <a:r>
              <a:rPr lang="en-GB" dirty="0" err="1"/>
              <a:t>Skjöl</a:t>
            </a:r>
            <a:r>
              <a:rPr lang="en-GB" dirty="0"/>
              <a:t> </a:t>
            </a:r>
            <a:r>
              <a:rPr lang="en-GB" dirty="0" err="1"/>
              <a:t>og</a:t>
            </a:r>
            <a:r>
              <a:rPr lang="en-GB" dirty="0"/>
              <a:t> </a:t>
            </a:r>
            <a:r>
              <a:rPr lang="en-GB" dirty="0" err="1"/>
              <a:t>gögn</a:t>
            </a:r>
            <a:r>
              <a:rPr lang="en-GB" dirty="0"/>
              <a:t> </a:t>
            </a:r>
            <a:r>
              <a:rPr lang="en-GB" dirty="0" err="1"/>
              <a:t>verða</a:t>
            </a:r>
            <a:r>
              <a:rPr lang="en-GB" dirty="0"/>
              <a:t> </a:t>
            </a:r>
            <a:r>
              <a:rPr lang="en-GB" dirty="0" err="1"/>
              <a:t>til</a:t>
            </a:r>
            <a:r>
              <a:rPr lang="en-GB" dirty="0"/>
              <a:t> í </a:t>
            </a:r>
            <a:r>
              <a:rPr lang="en-GB" dirty="0" err="1"/>
              <a:t>starfsemi</a:t>
            </a:r>
            <a:r>
              <a:rPr lang="en-GB" dirty="0"/>
              <a:t> </a:t>
            </a:r>
            <a:r>
              <a:rPr lang="en-GB" dirty="0" err="1"/>
              <a:t>afhendingarskyldra</a:t>
            </a:r>
            <a:r>
              <a:rPr lang="en-GB" dirty="0"/>
              <a:t> </a:t>
            </a:r>
            <a:r>
              <a:rPr lang="en-GB" dirty="0" err="1"/>
              <a:t>aðila</a:t>
            </a:r>
            <a:r>
              <a:rPr lang="en-GB" dirty="0"/>
              <a:t> </a:t>
            </a:r>
            <a:r>
              <a:rPr lang="en-GB" dirty="0" err="1"/>
              <a:t>við</a:t>
            </a:r>
            <a:r>
              <a:rPr lang="en-GB" dirty="0"/>
              <a:t> </a:t>
            </a:r>
            <a:r>
              <a:rPr lang="en-GB" dirty="0" err="1"/>
              <a:t>úrvinnslu</a:t>
            </a:r>
            <a:r>
              <a:rPr lang="en-GB" dirty="0"/>
              <a:t> </a:t>
            </a:r>
            <a:r>
              <a:rPr lang="en-GB" dirty="0" err="1"/>
              <a:t>lögbundinna</a:t>
            </a:r>
            <a:r>
              <a:rPr lang="en-GB" dirty="0"/>
              <a:t> </a:t>
            </a:r>
            <a:r>
              <a:rPr lang="en-GB" dirty="0" err="1"/>
              <a:t>verkefna</a:t>
            </a:r>
            <a:endParaRPr lang="en-GB" dirty="0"/>
          </a:p>
          <a:p>
            <a:r>
              <a:rPr lang="en-GB" dirty="0"/>
              <a:t>„</a:t>
            </a:r>
            <a:r>
              <a:rPr lang="en-GB" dirty="0" err="1"/>
              <a:t>Markmið</a:t>
            </a:r>
            <a:r>
              <a:rPr lang="en-GB" dirty="0"/>
              <a:t> </a:t>
            </a:r>
            <a:r>
              <a:rPr lang="en-GB" dirty="0" err="1"/>
              <a:t>þessara</a:t>
            </a:r>
            <a:r>
              <a:rPr lang="en-GB" dirty="0"/>
              <a:t> </a:t>
            </a:r>
            <a:r>
              <a:rPr lang="en-GB" dirty="0" err="1"/>
              <a:t>laga</a:t>
            </a:r>
            <a:r>
              <a:rPr lang="en-GB" dirty="0"/>
              <a:t> </a:t>
            </a:r>
            <a:r>
              <a:rPr lang="en-GB" dirty="0" err="1"/>
              <a:t>er</a:t>
            </a:r>
            <a:r>
              <a:rPr lang="en-GB" dirty="0"/>
              <a:t> </a:t>
            </a:r>
            <a:r>
              <a:rPr lang="en-GB" dirty="0" err="1"/>
              <a:t>að</a:t>
            </a:r>
            <a:r>
              <a:rPr lang="en-GB" dirty="0"/>
              <a:t> </a:t>
            </a:r>
            <a:r>
              <a:rPr lang="en-GB" dirty="0" err="1"/>
              <a:t>tryggja</a:t>
            </a:r>
            <a:r>
              <a:rPr lang="en-GB" dirty="0"/>
              <a:t> </a:t>
            </a:r>
            <a:r>
              <a:rPr lang="en-GB" dirty="0" err="1"/>
              <a:t>myndun</a:t>
            </a:r>
            <a:r>
              <a:rPr lang="en-GB" dirty="0"/>
              <a:t>, </a:t>
            </a:r>
            <a:r>
              <a:rPr lang="en-GB" dirty="0" err="1"/>
              <a:t>vörslu</a:t>
            </a:r>
            <a:r>
              <a:rPr lang="en-GB" dirty="0"/>
              <a:t> </a:t>
            </a:r>
            <a:r>
              <a:rPr lang="en-GB" dirty="0" err="1"/>
              <a:t>og</a:t>
            </a:r>
            <a:r>
              <a:rPr lang="en-GB" dirty="0"/>
              <a:t> </a:t>
            </a:r>
            <a:r>
              <a:rPr lang="en-GB" dirty="0" err="1"/>
              <a:t>örugga</a:t>
            </a:r>
            <a:r>
              <a:rPr lang="en-GB" dirty="0"/>
              <a:t> </a:t>
            </a:r>
            <a:r>
              <a:rPr lang="en-GB" dirty="0" err="1"/>
              <a:t>meðferð</a:t>
            </a:r>
            <a:r>
              <a:rPr lang="en-GB" dirty="0"/>
              <a:t> </a:t>
            </a:r>
            <a:r>
              <a:rPr lang="en-GB" dirty="0" err="1"/>
              <a:t>opinberra</a:t>
            </a:r>
            <a:r>
              <a:rPr lang="en-GB" dirty="0"/>
              <a:t> </a:t>
            </a:r>
            <a:r>
              <a:rPr lang="en-GB" dirty="0" err="1"/>
              <a:t>skjala</a:t>
            </a:r>
            <a:r>
              <a:rPr lang="en-GB" dirty="0"/>
              <a:t> </a:t>
            </a:r>
            <a:r>
              <a:rPr lang="en-GB" dirty="0" err="1"/>
              <a:t>með</a:t>
            </a:r>
            <a:r>
              <a:rPr lang="en-GB" dirty="0"/>
              <a:t> </a:t>
            </a:r>
            <a:r>
              <a:rPr lang="en-GB" dirty="0" err="1"/>
              <a:t>réttindi</a:t>
            </a:r>
            <a:r>
              <a:rPr lang="en-GB" dirty="0"/>
              <a:t> </a:t>
            </a:r>
            <a:r>
              <a:rPr lang="en-GB" dirty="0" err="1"/>
              <a:t>borgaranna</a:t>
            </a:r>
            <a:r>
              <a:rPr lang="en-GB" dirty="0"/>
              <a:t>, hag </a:t>
            </a:r>
            <a:r>
              <a:rPr lang="en-GB" dirty="0" err="1"/>
              <a:t>stjórnsýslunnar</a:t>
            </a:r>
            <a:r>
              <a:rPr lang="en-GB" dirty="0"/>
              <a:t> </a:t>
            </a:r>
            <a:r>
              <a:rPr lang="en-GB" dirty="0" err="1"/>
              <a:t>og</a:t>
            </a:r>
            <a:r>
              <a:rPr lang="en-GB" dirty="0"/>
              <a:t> </a:t>
            </a:r>
            <a:r>
              <a:rPr lang="en-GB" dirty="0" err="1"/>
              <a:t>varðveislu</a:t>
            </a:r>
            <a:r>
              <a:rPr lang="en-GB" dirty="0"/>
              <a:t> </a:t>
            </a:r>
            <a:r>
              <a:rPr lang="en-GB" dirty="0" err="1"/>
              <a:t>sögu</a:t>
            </a:r>
            <a:r>
              <a:rPr lang="en-GB" dirty="0"/>
              <a:t> </a:t>
            </a:r>
            <a:r>
              <a:rPr lang="en-GB" dirty="0" err="1"/>
              <a:t>íslensku</a:t>
            </a:r>
            <a:r>
              <a:rPr lang="en-GB" dirty="0"/>
              <a:t> </a:t>
            </a:r>
            <a:r>
              <a:rPr lang="en-GB" dirty="0" err="1"/>
              <a:t>þjóðarinnar</a:t>
            </a:r>
            <a:r>
              <a:rPr lang="en-GB" dirty="0"/>
              <a:t> </a:t>
            </a:r>
            <a:r>
              <a:rPr lang="en-GB" dirty="0" err="1"/>
              <a:t>að</a:t>
            </a:r>
            <a:r>
              <a:rPr lang="en-GB" dirty="0"/>
              <a:t> </a:t>
            </a:r>
            <a:r>
              <a:rPr lang="en-GB" dirty="0" err="1"/>
              <a:t>leiðarljósi</a:t>
            </a:r>
            <a:r>
              <a:rPr lang="en-GB" dirty="0"/>
              <a:t>. (1. gr. </a:t>
            </a:r>
            <a:r>
              <a:rPr lang="en-GB" dirty="0" err="1"/>
              <a:t>laga</a:t>
            </a:r>
            <a:r>
              <a:rPr lang="en-GB" dirty="0"/>
              <a:t> </a:t>
            </a:r>
            <a:r>
              <a:rPr lang="en-GB" dirty="0" err="1"/>
              <a:t>nr</a:t>
            </a:r>
            <a:r>
              <a:rPr lang="en-GB" dirty="0"/>
              <a:t>. 77/2014)</a:t>
            </a:r>
          </a:p>
        </p:txBody>
      </p:sp>
    </p:spTree>
    <p:extLst>
      <p:ext uri="{BB962C8B-B14F-4D97-AF65-F5344CB8AC3E}">
        <p14:creationId xmlns:p14="http://schemas.microsoft.com/office/powerpoint/2010/main" val="3202004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AF08B-FF02-48D4-A994-D55FEAD2651A}"/>
              </a:ext>
            </a:extLst>
          </p:cNvPr>
          <p:cNvSpPr>
            <a:spLocks noGrp="1"/>
          </p:cNvSpPr>
          <p:nvPr>
            <p:ph type="title"/>
          </p:nvPr>
        </p:nvSpPr>
        <p:spPr/>
        <p:txBody>
          <a:bodyPr/>
          <a:lstStyle/>
          <a:p>
            <a:r>
              <a:rPr lang="is-IS" dirty="0"/>
              <a:t>Afhending sjúkraskráa</a:t>
            </a:r>
          </a:p>
        </p:txBody>
      </p:sp>
      <p:sp>
        <p:nvSpPr>
          <p:cNvPr id="3" name="Content Placeholder 2">
            <a:extLst>
              <a:ext uri="{FF2B5EF4-FFF2-40B4-BE49-F238E27FC236}">
                <a16:creationId xmlns:a16="http://schemas.microsoft.com/office/drawing/2014/main" id="{7A40B1FB-4F7A-45BA-B66E-B1C15F936449}"/>
              </a:ext>
            </a:extLst>
          </p:cNvPr>
          <p:cNvSpPr>
            <a:spLocks noGrp="1"/>
          </p:cNvSpPr>
          <p:nvPr>
            <p:ph idx="1"/>
          </p:nvPr>
        </p:nvSpPr>
        <p:spPr/>
        <p:txBody>
          <a:bodyPr/>
          <a:lstStyle/>
          <a:p>
            <a:r>
              <a:rPr lang="is-IS" dirty="0"/>
              <a:t>Sé áhugi fyrir hendi að afhenda ætti að hafa samband við ÞÍ á </a:t>
            </a:r>
            <a:r>
              <a:rPr lang="is-IS" dirty="0">
                <a:hlinkClick r:id="rId3"/>
              </a:rPr>
              <a:t>skjalavarsla@skjalasafn.is</a:t>
            </a:r>
            <a:endParaRPr lang="is-IS" dirty="0"/>
          </a:p>
          <a:p>
            <a:r>
              <a:rPr lang="is-IS" dirty="0"/>
              <a:t>Kröfur eru settar á að skjölin séu frágengin eins og önnur afhendingarskyld skjöl</a:t>
            </a:r>
          </a:p>
          <a:p>
            <a:r>
              <a:rPr lang="is-IS" dirty="0"/>
              <a:t>Réttar umbúðir og skrá yfir sjúklinga eða þá innihald kassa</a:t>
            </a:r>
          </a:p>
          <a:p>
            <a:r>
              <a:rPr lang="is-IS" dirty="0"/>
              <a:t>Sjálfsagt að veita aðstoð og leiðbeiningar við að byrja fráganginn</a:t>
            </a:r>
          </a:p>
        </p:txBody>
      </p:sp>
    </p:spTree>
    <p:extLst>
      <p:ext uri="{BB962C8B-B14F-4D97-AF65-F5344CB8AC3E}">
        <p14:creationId xmlns:p14="http://schemas.microsoft.com/office/powerpoint/2010/main" val="533118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C446-480C-4366-B055-1C502BF3765A}"/>
              </a:ext>
            </a:extLst>
          </p:cNvPr>
          <p:cNvSpPr>
            <a:spLocks noGrp="1"/>
          </p:cNvSpPr>
          <p:nvPr>
            <p:ph type="title"/>
          </p:nvPr>
        </p:nvSpPr>
        <p:spPr/>
        <p:txBody>
          <a:bodyPr/>
          <a:lstStyle/>
          <a:p>
            <a:r>
              <a:rPr lang="is-IS" dirty="0"/>
              <a:t>Takk fyrir</a:t>
            </a:r>
          </a:p>
        </p:txBody>
      </p:sp>
      <p:sp>
        <p:nvSpPr>
          <p:cNvPr id="3" name="Content Placeholder 2">
            <a:extLst>
              <a:ext uri="{FF2B5EF4-FFF2-40B4-BE49-F238E27FC236}">
                <a16:creationId xmlns:a16="http://schemas.microsoft.com/office/drawing/2014/main" id="{1C3F6E90-9395-43DA-A1D4-91DB515A14F6}"/>
              </a:ext>
            </a:extLst>
          </p:cNvPr>
          <p:cNvSpPr>
            <a:spLocks noGrp="1"/>
          </p:cNvSpPr>
          <p:nvPr>
            <p:ph idx="1"/>
          </p:nvPr>
        </p:nvSpPr>
        <p:spPr/>
        <p:txBody>
          <a:bodyPr/>
          <a:lstStyle/>
          <a:p>
            <a:r>
              <a:rPr lang="is-IS" dirty="0"/>
              <a:t>Hægt að senda fyrirspurnir á </a:t>
            </a:r>
            <a:r>
              <a:rPr lang="is-IS" dirty="0">
                <a:hlinkClick r:id="rId3"/>
              </a:rPr>
              <a:t>skjalavarsla@skjalasafn.is</a:t>
            </a:r>
            <a:endParaRPr lang="is-IS" dirty="0"/>
          </a:p>
          <a:p>
            <a:r>
              <a:rPr lang="is-IS" dirty="0"/>
              <a:t>Einnig hægt að senda fyrirspurnir á </a:t>
            </a:r>
            <a:r>
              <a:rPr lang="is-IS" dirty="0">
                <a:hlinkClick r:id="rId4"/>
              </a:rPr>
              <a:t>arni@skjalasafn.is</a:t>
            </a:r>
            <a:endParaRPr lang="is-IS" dirty="0"/>
          </a:p>
          <a:p>
            <a:r>
              <a:rPr lang="is-IS" dirty="0"/>
              <a:t>Spurningar?</a:t>
            </a:r>
          </a:p>
          <a:p>
            <a:r>
              <a:rPr lang="is-IS" dirty="0"/>
              <a:t>Gangi ykkur vel</a:t>
            </a:r>
          </a:p>
        </p:txBody>
      </p:sp>
    </p:spTree>
    <p:extLst>
      <p:ext uri="{BB962C8B-B14F-4D97-AF65-F5344CB8AC3E}">
        <p14:creationId xmlns:p14="http://schemas.microsoft.com/office/powerpoint/2010/main" val="3799890697"/>
      </p:ext>
    </p:extLst>
  </p:cSld>
  <p:clrMapOvr>
    <a:masterClrMapping/>
  </p:clrMapOvr>
</p:sld>
</file>

<file path=ppt/theme/theme1.xml><?xml version="1.0" encoding="utf-8"?>
<a:theme xmlns:a="http://schemas.openxmlformats.org/drawingml/2006/main" name="Custom Design">
  <a:themeElements>
    <a:clrScheme name="Custom 1">
      <a:dk1>
        <a:srgbClr val="5F5F5F"/>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thi-glaerugrunnur_2015(1)</Template>
  <TotalTime>2137</TotalTime>
  <Words>3272</Words>
  <Application>Microsoft Office PowerPoint</Application>
  <PresentationFormat>Widescreen</PresentationFormat>
  <Paragraphs>214</Paragraphs>
  <Slides>21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Times New Roman</vt:lpstr>
      <vt:lpstr>Custom Design</vt:lpstr>
      <vt:lpstr>Skjalavarsla sálfræðinga</vt:lpstr>
      <vt:lpstr>Dagskrá</vt:lpstr>
      <vt:lpstr>Lagaumhverfi opinberrar skjalavörslu og skjalastjórnar</vt:lpstr>
      <vt:lpstr>Afhendingarskyldir aðilar</vt:lpstr>
      <vt:lpstr>Skyldur</vt:lpstr>
      <vt:lpstr>Afhendingarskyldir aðilar</vt:lpstr>
      <vt:lpstr>Óheimilt að eyða skjölum nema með heimild</vt:lpstr>
      <vt:lpstr>Skjalamyndari</vt:lpstr>
      <vt:lpstr>Sjúkraskrár og heilbrigðisstarfsmenn</vt:lpstr>
      <vt:lpstr>Lög um sjúkraskrár nr. 55/2009</vt:lpstr>
      <vt:lpstr>Lög um heilbrigðisstarfsmenn nr. 34/2012 3. gr. Tilgreining löggiltra heilbrigðisstétta. Löggiltar heilbrigðisstéttir samkvæmt lögum þessum eru:</vt:lpstr>
      <vt:lpstr>Lög um heilbrigðisstarfsmenn nr. 34/2012 3. gr. Tilgreining löggiltra heilbrigðisstétta. Löggiltar heilbrigðisstéttir samkvæmt lögum þessum eru:</vt:lpstr>
      <vt:lpstr>Skylda á herðum heilbrigðisstarfsmanna</vt:lpstr>
      <vt:lpstr>Varðveisla sjúkraskráa</vt:lpstr>
      <vt:lpstr>Aðgangur sjúkraskráa hjá opinberu skjalasafni</vt:lpstr>
      <vt:lpstr>Varðveisla upplýsinga afhendingarskyldra aðila og persónuverndarlög</vt:lpstr>
      <vt:lpstr>Persónuverndarlög vs. lög um opinber skjalasöfn</vt:lpstr>
      <vt:lpstr>Persónuverndarlög vs. lög um opinber skjalasöfn</vt:lpstr>
      <vt:lpstr>Persónuverndarlög vs. lög um opinber skjalasöfn</vt:lpstr>
      <vt:lpstr>Afhending sjúkraskráa</vt:lpstr>
      <vt:lpstr>Takk fyrir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Skjalavarsla sálfræðinga</dc:title>
  <dc:creator>Árni Jóhannsson</dc:creator>
  <cp:lastModifiedBy>Gissur Kolbeinsson</cp:lastModifiedBy>
  <cp:revision>31</cp:revision>
  <cp:lastPrinted>2020-02-18T16:05:08Z</cp:lastPrinted>
  <dcterms:created xsi:type="dcterms:W3CDTF">2020-02-12T11:13:11Z</dcterms:created>
  <dcterms:modified xsi:type="dcterms:W3CDTF">2020-02-19T09:11:43Z</dcterms:modified>
</cp:coreProperties>
</file>